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144000"/>
  <p:notesSz cx="6834175" cy="9979025"/>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62275" cy="498475"/>
          </a:xfrm>
          <a:prstGeom prst="rect">
            <a:avLst/>
          </a:prstGeom>
          <a:noFill/>
          <a:ln>
            <a:noFill/>
          </a:ln>
        </p:spPr>
        <p:txBody>
          <a:bodyPr anchorCtr="0" anchor="ctr"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71912" y="0"/>
            <a:ext cx="2960687" cy="498475"/>
          </a:xfrm>
          <a:prstGeom prst="rect">
            <a:avLst/>
          </a:prstGeom>
          <a:noFill/>
          <a:ln>
            <a:noFill/>
          </a:ln>
        </p:spPr>
        <p:txBody>
          <a:bodyPr anchorCtr="0" anchor="t" bIns="91425" lIns="91425" rIns="91425" wrap="square" tIns="91425"/>
          <a:lstStyle>
            <a:lvl1pPr indent="0" lvl="0" marL="0" marR="0" rtl="0" algn="r">
              <a:spcBef>
                <a:spcPts val="0"/>
              </a:spcBef>
              <a:defRPr b="0" i="0" sz="1200" u="none" cap="none" strike="noStrike">
                <a:latin typeface="Calibri"/>
                <a:ea typeface="Calibri"/>
                <a:cs typeface="Calibri"/>
                <a:sym typeface="Calibri"/>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922337" y="747712"/>
            <a:ext cx="4991100" cy="3743325"/>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lim="8000"/>
            <a:headEnd len="med" w="med" type="none"/>
            <a:tailEnd len="med" w="med" type="none"/>
          </a:ln>
        </p:spPr>
      </p:sp>
      <p:sp>
        <p:nvSpPr>
          <p:cNvPr id="6" name="Shape 6"/>
          <p:cNvSpPr txBox="1"/>
          <p:nvPr>
            <p:ph idx="1" type="body"/>
          </p:nvPr>
        </p:nvSpPr>
        <p:spPr>
          <a:xfrm>
            <a:off x="684212" y="4740275"/>
            <a:ext cx="5467350" cy="4491037"/>
          </a:xfrm>
          <a:prstGeom prst="rect">
            <a:avLst/>
          </a:prstGeom>
          <a:noFill/>
          <a:ln>
            <a:noFill/>
          </a:ln>
        </p:spPr>
        <p:txBody>
          <a:bodyPr anchorCtr="0" anchor="ctr" bIns="91425" lIns="91425" rIns="91425" wrap="square" tIns="91425"/>
          <a:lstStyle>
            <a:lvl1pPr lvl="0">
              <a:spcBef>
                <a:spcPts val="0"/>
              </a:spcBef>
              <a:buChar char="●"/>
              <a:defRPr/>
            </a:lvl1pPr>
            <a:lvl2pPr lvl="1">
              <a:spcBef>
                <a:spcPts val="0"/>
              </a:spcBef>
              <a:buChar char="○"/>
              <a:defRPr/>
            </a:lvl2pPr>
            <a:lvl3pPr lvl="2">
              <a:spcBef>
                <a:spcPts val="0"/>
              </a:spcBef>
              <a:buChar char="■"/>
              <a:defRPr/>
            </a:lvl3pPr>
            <a:lvl4pPr lvl="3">
              <a:spcBef>
                <a:spcPts val="0"/>
              </a:spcBef>
              <a:buChar char="●"/>
              <a:defRPr/>
            </a:lvl4pPr>
            <a:lvl5pPr lvl="4">
              <a:spcBef>
                <a:spcPts val="0"/>
              </a:spcBef>
              <a:buChar char="○"/>
              <a:defRPr/>
            </a:lvl5pPr>
            <a:lvl6pPr lvl="5">
              <a:spcBef>
                <a:spcPts val="0"/>
              </a:spcBef>
              <a:buChar char="■"/>
              <a:defRPr/>
            </a:lvl6pPr>
            <a:lvl7pPr lvl="6">
              <a:spcBef>
                <a:spcPts val="0"/>
              </a:spcBef>
              <a:buChar char="●"/>
              <a:defRPr/>
            </a:lvl7pPr>
            <a:lvl8pPr lvl="7">
              <a:spcBef>
                <a:spcPts val="0"/>
              </a:spcBef>
              <a:buChar char="○"/>
              <a:defRPr/>
            </a:lvl8pPr>
            <a:lvl9pPr lvl="8">
              <a:spcBef>
                <a:spcPts val="0"/>
              </a:spcBef>
              <a:buChar char="■"/>
              <a:defRPr/>
            </a:lvl9pPr>
          </a:lstStyle>
          <a:p/>
        </p:txBody>
      </p:sp>
      <p:sp>
        <p:nvSpPr>
          <p:cNvPr id="7" name="Shape 7"/>
          <p:cNvSpPr txBox="1"/>
          <p:nvPr>
            <p:ph idx="11" type="ftr"/>
          </p:nvPr>
        </p:nvSpPr>
        <p:spPr>
          <a:xfrm>
            <a:off x="0" y="9478962"/>
            <a:ext cx="2962275" cy="498475"/>
          </a:xfrm>
          <a:prstGeom prst="rect">
            <a:avLst/>
          </a:prstGeom>
          <a:noFill/>
          <a:ln>
            <a:noFill/>
          </a:ln>
        </p:spPr>
        <p:txBody>
          <a:bodyPr anchorCtr="0" anchor="ctr"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71912" y="9478962"/>
            <a:ext cx="2960687" cy="498475"/>
          </a:xfrm>
          <a:prstGeom prst="rect">
            <a:avLst/>
          </a:prstGeom>
          <a:noFill/>
          <a:ln>
            <a:noFill/>
          </a:ln>
        </p:spPr>
        <p:txBody>
          <a:bodyPr anchorCtr="0" anchor="b" bIns="91425" lIns="91425" rIns="91425" wrap="square" tIns="91425">
            <a:noAutofit/>
          </a:bodyPr>
          <a:lstStyle/>
          <a:p>
            <a:pPr indent="0" lvl="0" marL="0" marR="0" rtl="0" algn="r">
              <a:spcBef>
                <a:spcPts val="0"/>
              </a:spcBef>
            </a:pPr>
            <a:r>
              <a:t/>
            </a:r>
            <a:endParaRPr b="0" i="0" sz="1200" u="none" cap="none" strike="noStrike">
              <a:latin typeface="Calibri"/>
              <a:ea typeface="Calibri"/>
              <a:cs typeface="Calibri"/>
              <a:sym typeface="Calibri"/>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922337" y="747712"/>
            <a:ext cx="4991100" cy="3743325"/>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68" name="Shape 68"/>
          <p:cNvSpPr txBox="1"/>
          <p:nvPr>
            <p:ph idx="1" type="body"/>
          </p:nvPr>
        </p:nvSpPr>
        <p:spPr>
          <a:xfrm>
            <a:off x="684212" y="4740275"/>
            <a:ext cx="5467350" cy="4491037"/>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Font typeface="Arial"/>
              <a:buNone/>
            </a:pPr>
            <a:r>
              <a:rPr b="0" i="0" lang="hu-HU" sz="1800" u="none" cap="none" strike="noStrike"/>
              <a:t>Tisztelt Elnök Úr, tisztelt Hallgatóság, kedves Kollégák !</a:t>
            </a:r>
          </a:p>
          <a:p>
            <a:pPr lvl="0">
              <a:spcBef>
                <a:spcPts val="0"/>
              </a:spcBef>
              <a:buNone/>
            </a:pPr>
            <a:r>
              <a:t/>
            </a:r>
            <a:endParaRPr b="0" i="0" sz="1800" u="none" cap="none" strike="noStrike"/>
          </a:p>
          <a:p>
            <a:pPr indent="0" lvl="0" marL="0" marR="0" rtl="0" algn="l">
              <a:spcBef>
                <a:spcPts val="0"/>
              </a:spcBef>
              <a:buSzPct val="25000"/>
              <a:buFont typeface="Arial"/>
              <a:buNone/>
            </a:pPr>
            <a:r>
              <a:rPr b="0" i="0" lang="hu-HU" sz="1800" u="none" cap="none" strike="noStrike"/>
              <a:t>Mehrli Péter vagyok a Magyar Ingatlanszövetség elnöke.</a:t>
            </a:r>
          </a:p>
          <a:p>
            <a:pPr lvl="0">
              <a:spcBef>
                <a:spcPts val="0"/>
              </a:spcBef>
              <a:buNone/>
            </a:pPr>
            <a:r>
              <a:t/>
            </a:r>
            <a:endParaRPr b="0" i="0" sz="1800" u="none" cap="none" strike="noStrike"/>
          </a:p>
          <a:p>
            <a:pPr indent="0" lvl="0" marL="0" marR="0" rtl="0" algn="l">
              <a:spcBef>
                <a:spcPts val="0"/>
              </a:spcBef>
              <a:buSzPct val="25000"/>
              <a:buFont typeface="Arial"/>
              <a:buNone/>
            </a:pPr>
            <a:r>
              <a:rPr b="0" i="0" lang="hu-HU" sz="1800" u="none" cap="none" strike="noStrike"/>
              <a:t>A Magyar Ingatlanszövetség nevében köszöntöm Önöket </a:t>
            </a:r>
          </a:p>
          <a:p>
            <a:pPr lvl="0">
              <a:spcBef>
                <a:spcPts val="0"/>
              </a:spcBef>
              <a:buNone/>
            </a:pPr>
            <a:r>
              <a:t/>
            </a:r>
            <a:endParaRPr b="0" i="0" sz="1800" u="none" cap="none" strike="noStrike"/>
          </a:p>
          <a:p>
            <a:pPr indent="0" lvl="0" marL="0" marR="0" rtl="0" algn="l">
              <a:spcBef>
                <a:spcPts val="0"/>
              </a:spcBef>
              <a:buSzPct val="25000"/>
              <a:buFont typeface="Arial"/>
              <a:buNone/>
            </a:pPr>
            <a:r>
              <a:rPr b="0" i="0" lang="hu-HU" sz="1800" u="none" cap="none" strike="noStrike"/>
              <a:t>és köszönöm a meghívást.</a:t>
            </a:r>
          </a:p>
        </p:txBody>
      </p:sp>
      <p:sp>
        <p:nvSpPr>
          <p:cNvPr id="69" name="Shape 69"/>
          <p:cNvSpPr txBox="1"/>
          <p:nvPr/>
        </p:nvSpPr>
        <p:spPr>
          <a:xfrm>
            <a:off x="3871912" y="9478962"/>
            <a:ext cx="2960687" cy="498475"/>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Font typeface="Calibri"/>
              <a:buNone/>
            </a:pPr>
            <a:r>
              <a:rPr b="0" i="0" lang="hu-HU" sz="1200" u="none" cap="none" strike="noStrike">
                <a:latin typeface="Calibri"/>
                <a:ea typeface="Calibri"/>
                <a:cs typeface="Calibri"/>
                <a:sym typeface="Calibri"/>
              </a:rPr>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922337" y="747712"/>
            <a:ext cx="4991100" cy="3743325"/>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76" name="Shape 76"/>
          <p:cNvSpPr txBox="1"/>
          <p:nvPr>
            <p:ph idx="1" type="body"/>
          </p:nvPr>
        </p:nvSpPr>
        <p:spPr>
          <a:xfrm>
            <a:off x="684212" y="4740275"/>
            <a:ext cx="5467350" cy="4491037"/>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Font typeface="Arial"/>
              <a:buNone/>
            </a:pPr>
            <a:r>
              <a:rPr b="0" i="0" lang="hu-HU" sz="1800" u="none" cap="none" strike="noStrike"/>
              <a:t>Köszönöm, hogy megválaszthattam az előadásom témáját.  </a:t>
            </a:r>
          </a:p>
          <a:p>
            <a:pPr indent="0" lvl="0" marL="0" marR="0" rtl="0" algn="l">
              <a:spcBef>
                <a:spcPts val="0"/>
              </a:spcBef>
              <a:buSzPct val="25000"/>
              <a:buFont typeface="Arial"/>
              <a:buNone/>
            </a:pPr>
            <a:r>
              <a:rPr b="0" i="0" lang="hu-HU" sz="1800" u="none" cap="none" strike="noStrike"/>
              <a:t>Az talán nem meglepő, hogy az ingatlanértékelésről fogok beszélni.</a:t>
            </a:r>
          </a:p>
          <a:p>
            <a:pPr indent="0" lvl="0" marL="0" marR="0" rtl="0" algn="l">
              <a:spcBef>
                <a:spcPts val="0"/>
              </a:spcBef>
              <a:buSzPct val="25000"/>
              <a:buFont typeface="Arial"/>
              <a:buNone/>
            </a:pPr>
            <a:r>
              <a:rPr b="0" i="0" lang="hu-HU" sz="1800" u="none" cap="none" strike="noStrike"/>
              <a:t>	</a:t>
            </a:r>
          </a:p>
          <a:p>
            <a:pPr indent="0" lvl="0" marL="0" marR="0" rtl="0" algn="l">
              <a:spcBef>
                <a:spcPts val="0"/>
              </a:spcBef>
              <a:buSzPct val="25000"/>
              <a:buFont typeface="Arial"/>
              <a:buNone/>
            </a:pPr>
            <a:r>
              <a:rPr b="0" i="0" lang="hu-HU" sz="1800" u="none" cap="none" strike="noStrike"/>
              <a:t>	Reményeim szerint az viszont meglepő lehet, hogy  a  szokványostól eltérő , eddig még nem tárgyalt aspektusból, a szabályozottság kérdésének középpontba állításával fogom megközelíteni a szakágazat helyzetét.</a:t>
            </a:r>
          </a:p>
          <a:p>
            <a:pPr lvl="0">
              <a:spcBef>
                <a:spcPts val="0"/>
              </a:spcBef>
              <a:buNone/>
            </a:pPr>
            <a:r>
              <a:t/>
            </a:r>
            <a:endParaRPr b="0" i="0" sz="1800" u="none" cap="none" strike="noStrike"/>
          </a:p>
          <a:p>
            <a:pPr indent="0" lvl="0" marL="0" marR="0" rtl="0" algn="l">
              <a:spcBef>
                <a:spcPts val="0"/>
              </a:spcBef>
              <a:buSzPct val="25000"/>
              <a:buFont typeface="Arial"/>
              <a:buNone/>
            </a:pPr>
            <a:r>
              <a:rPr b="1" i="0" lang="hu-HU" sz="1800" u="none" cap="none" strike="noStrike"/>
              <a:t>	Az előadás </a:t>
            </a:r>
            <a:r>
              <a:rPr b="0" i="0" lang="hu-HU" sz="1800" u="none" cap="none" strike="noStrike"/>
              <a:t>egyik </a:t>
            </a:r>
            <a:r>
              <a:rPr b="1" i="0" lang="hu-HU" sz="1800" u="none" cap="none" strike="noStrike"/>
              <a:t>célja</a:t>
            </a:r>
            <a:r>
              <a:rPr b="0" i="0" lang="hu-HU" sz="1800" u="none" cap="none" strike="noStrike"/>
              <a:t>,</a:t>
            </a:r>
          </a:p>
          <a:p>
            <a:pPr indent="0" lvl="0" marL="0" marR="0" rtl="0" algn="l">
              <a:spcBef>
                <a:spcPts val="0"/>
              </a:spcBef>
              <a:buSzPct val="25000"/>
              <a:buFont typeface="Arial"/>
              <a:buNone/>
            </a:pPr>
            <a:r>
              <a:rPr b="0" i="0" lang="hu-HU" sz="1800" u="none" cap="none" strike="noStrike"/>
              <a:t>hogy bemutassam milyen összetett környezetben készülnek és töltik be a szerepüket az ingatlanértékelések.</a:t>
            </a:r>
          </a:p>
          <a:p>
            <a:pPr indent="0" lvl="0" marL="0" marR="0" rtl="0" algn="l">
              <a:spcBef>
                <a:spcPts val="0"/>
              </a:spcBef>
              <a:buSzPct val="25000"/>
              <a:buFont typeface="Arial"/>
              <a:buNone/>
            </a:pPr>
            <a:r>
              <a:rPr b="0" i="0" lang="hu-HU" sz="1800" u="none" cap="none" strike="noStrike"/>
              <a:t>Az előadás másik célja és egyben a szakterület vizsgált alapkérdése </a:t>
            </a:r>
          </a:p>
          <a:p>
            <a:pPr indent="0" lvl="0" marL="0" marR="0" rtl="0" algn="l">
              <a:spcBef>
                <a:spcPts val="0"/>
              </a:spcBef>
              <a:buSzPct val="25000"/>
              <a:buFont typeface="Arial"/>
              <a:buNone/>
            </a:pPr>
            <a:r>
              <a:rPr b="0" i="0" lang="hu-HU" sz="1800" u="none" cap="none" strike="noStrike"/>
              <a:t>a már említett szabályozottsági helyzet. </a:t>
            </a:r>
          </a:p>
          <a:p>
            <a:pPr lvl="0">
              <a:spcBef>
                <a:spcPts val="0"/>
              </a:spcBef>
              <a:buNone/>
            </a:pPr>
            <a:r>
              <a:t/>
            </a:r>
            <a:endParaRPr b="0" i="0" sz="1800" u="none" cap="none" strike="noStrike"/>
          </a:p>
          <a:p>
            <a:pPr indent="0" lvl="0" marL="0" marR="0" rtl="0" algn="l">
              <a:spcBef>
                <a:spcPts val="0"/>
              </a:spcBef>
              <a:buSzPct val="25000"/>
              <a:buFont typeface="Arial"/>
              <a:buNone/>
            </a:pPr>
            <a:r>
              <a:rPr b="0" i="0" lang="hu-HU" sz="1800" u="none" cap="none" strike="noStrike"/>
              <a:t>	Természetesen az előadás időkorlátja nem teszi lehetővé a minden részletre kiterjedő elemzést, így csak néhány kérdés bemutatásával, </a:t>
            </a:r>
            <a:r>
              <a:rPr b="1" i="0" lang="hu-HU" sz="1800" u="none" cap="none" strike="noStrike"/>
              <a:t>a teljesség igénye nélkül </a:t>
            </a:r>
            <a:r>
              <a:rPr b="0" i="0" lang="hu-HU" sz="1800" u="none" cap="none" strike="noStrike"/>
              <a:t>kívánom felhívni a figyelmet arra, hogy a Magyar Ingatlanszövetség múlhatatlanul szükségesnek tartja a szakágazat komplex szabályozásának napirendre vételét és ott tartását. </a:t>
            </a:r>
          </a:p>
          <a:p>
            <a:pPr lvl="0">
              <a:spcBef>
                <a:spcPts val="0"/>
              </a:spcBef>
              <a:buNone/>
            </a:pPr>
            <a:r>
              <a:t/>
            </a:r>
            <a:endParaRPr b="0" i="0" sz="1800" u="none" cap="none" strike="noStrike"/>
          </a:p>
          <a:p>
            <a:pPr lvl="0">
              <a:spcBef>
                <a:spcPts val="0"/>
              </a:spcBef>
              <a:buNone/>
            </a:pPr>
            <a:r>
              <a:t/>
            </a:r>
            <a:endParaRPr/>
          </a:p>
        </p:txBody>
      </p:sp>
      <p:sp>
        <p:nvSpPr>
          <p:cNvPr id="77" name="Shape 77"/>
          <p:cNvSpPr txBox="1"/>
          <p:nvPr/>
        </p:nvSpPr>
        <p:spPr>
          <a:xfrm>
            <a:off x="3871912" y="9478962"/>
            <a:ext cx="2960687" cy="498475"/>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Font typeface="Calibri"/>
              <a:buNone/>
            </a:pPr>
            <a:r>
              <a:rPr b="0" i="0" lang="hu-HU" sz="1200" u="none" cap="none" strike="noStrike">
                <a:latin typeface="Calibri"/>
                <a:ea typeface="Calibri"/>
                <a:cs typeface="Calibri"/>
                <a:sym typeface="Calibri"/>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Shape 83"/>
          <p:cNvSpPr/>
          <p:nvPr>
            <p:ph idx="2" type="sldImg"/>
          </p:nvPr>
        </p:nvSpPr>
        <p:spPr>
          <a:xfrm>
            <a:off x="922337" y="747712"/>
            <a:ext cx="4991100" cy="3743325"/>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84" name="Shape 84"/>
          <p:cNvSpPr txBox="1"/>
          <p:nvPr>
            <p:ph idx="1" type="body"/>
          </p:nvPr>
        </p:nvSpPr>
        <p:spPr>
          <a:xfrm>
            <a:off x="684212" y="4740275"/>
            <a:ext cx="5467350" cy="4491037"/>
          </a:xfrm>
          <a:prstGeom prst="rect">
            <a:avLst/>
          </a:prstGeom>
          <a:noFill/>
          <a:ln>
            <a:noFill/>
          </a:ln>
        </p:spPr>
        <p:txBody>
          <a:bodyPr anchorCtr="0" anchor="t" bIns="45700" lIns="91425" rIns="91425" wrap="square" tIns="45700">
            <a:noAutofit/>
          </a:bodyPr>
          <a:lstStyle/>
          <a:p>
            <a:pPr indent="0" lvl="0" marL="0" marR="0" rtl="0" algn="l">
              <a:lnSpc>
                <a:spcPct val="80000"/>
              </a:lnSpc>
              <a:spcBef>
                <a:spcPts val="0"/>
              </a:spcBef>
              <a:buSzPct val="25000"/>
              <a:buFont typeface="Arial"/>
              <a:buNone/>
            </a:pPr>
            <a:r>
              <a:rPr b="1" i="0" lang="hu-HU" sz="1000" u="none" cap="none" strike="noStrike"/>
              <a:t>Nézzük milyen szabályozottság alatt állnak az alapfogalmak.</a:t>
            </a:r>
          </a:p>
          <a:p>
            <a:pPr lvl="0">
              <a:spcBef>
                <a:spcPts val="0"/>
              </a:spcBef>
              <a:buNone/>
            </a:pPr>
            <a:r>
              <a:t/>
            </a:r>
            <a:endParaRPr b="1" i="0" sz="1000" u="none" cap="none" strike="noStrike"/>
          </a:p>
          <a:p>
            <a:pPr indent="0" lvl="0" marL="0" marR="0" rtl="0" algn="l">
              <a:lnSpc>
                <a:spcPct val="80000"/>
              </a:lnSpc>
              <a:spcBef>
                <a:spcPts val="0"/>
              </a:spcBef>
              <a:buSzPct val="25000"/>
              <a:buFont typeface="Arial"/>
              <a:buNone/>
            </a:pPr>
            <a:r>
              <a:rPr b="0" i="0" lang="hu-HU" sz="1000" u="none" cap="none" strike="noStrike"/>
              <a:t>	Itt, most, önkényesen  8  szóval írtam le az ingatlanértékelés definícióját, azonban nincs ma magyar jogszabály, amelyik ennyi szót is fordítana arra, hogy leírja mit nevezünk ingatlanértékelésnek. </a:t>
            </a:r>
          </a:p>
          <a:p>
            <a:pPr indent="0" lvl="0" marL="0" marR="0" rtl="0" algn="l">
              <a:lnSpc>
                <a:spcPct val="80000"/>
              </a:lnSpc>
              <a:spcBef>
                <a:spcPts val="0"/>
              </a:spcBef>
              <a:buSzPct val="25000"/>
              <a:buFont typeface="Arial"/>
              <a:buNone/>
            </a:pPr>
            <a:r>
              <a:rPr b="0" i="0" lang="hu-HU" sz="1000" u="none" cap="none" strike="noStrike"/>
              <a:t>Az értékelők az oktatási anyagok és a szakirodalom jól megközelítően egybecsengő meghatározásai szerint járnak el.</a:t>
            </a:r>
          </a:p>
          <a:p>
            <a:pPr lvl="0">
              <a:spcBef>
                <a:spcPts val="0"/>
              </a:spcBef>
              <a:buNone/>
            </a:pPr>
            <a:r>
              <a:t/>
            </a:r>
            <a:endParaRPr b="0" i="0" sz="1000" u="none" cap="none" strike="noStrike"/>
          </a:p>
          <a:p>
            <a:pPr indent="0" lvl="0" marL="0" marR="0" rtl="0" algn="l">
              <a:lnSpc>
                <a:spcPct val="80000"/>
              </a:lnSpc>
              <a:spcBef>
                <a:spcPts val="0"/>
              </a:spcBef>
              <a:buSzPct val="25000"/>
              <a:buFont typeface="Arial"/>
              <a:buNone/>
            </a:pPr>
            <a:r>
              <a:rPr b="0" i="0" lang="hu-HU" sz="1000" u="none" cap="none" strike="noStrike"/>
              <a:t>	Jobb is és rosszabb is a helyzet például az alapfogalmak ingatlanérték csoportja körében.  A szakirodalom közel húsz ingatlanérték fajtát különböztet meg. A hatályos jogszabályok ezek közül néhányat használnak, de többnyire pontatlanul és  egymástól eltérő tartalommal.</a:t>
            </a:r>
          </a:p>
          <a:p>
            <a:pPr indent="0" lvl="0" marL="0" marR="0" rtl="0" algn="l">
              <a:lnSpc>
                <a:spcPct val="80000"/>
              </a:lnSpc>
              <a:spcBef>
                <a:spcPts val="0"/>
              </a:spcBef>
              <a:buSzPct val="25000"/>
              <a:buFont typeface="Arial"/>
              <a:buNone/>
            </a:pPr>
            <a:r>
              <a:rPr b="0" i="0" lang="hu-HU" sz="1000" u="none" cap="none" strike="noStrike"/>
              <a:t>Egy példa : a leánykori nevén Ingatlanadó törvény ( 2009. évi LXXVIII. Tv. ) az adott ingatlan forgalmi értékéről beszél, mint az adó alapjáról, amit minden év első napján kell az adózónak meghatározni, ezzel szemben forgalmi érték csak egy tranzakció ( adás-vétel ) bekövetkeztében jöhet létre. </a:t>
            </a:r>
          </a:p>
          <a:p>
            <a:pPr indent="0" lvl="0" marL="0" marR="0" rtl="0" algn="l">
              <a:lnSpc>
                <a:spcPct val="80000"/>
              </a:lnSpc>
              <a:spcBef>
                <a:spcPts val="0"/>
              </a:spcBef>
              <a:buSzPct val="25000"/>
              <a:buFont typeface="Arial"/>
              <a:buNone/>
            </a:pPr>
            <a:r>
              <a:rPr b="0" i="0" lang="hu-HU" sz="1000" u="none" cap="none" strike="noStrike"/>
              <a:t>Egy másik példa: a 2009.évi XIII. tv. , amely a pénzügyi közvetítőkre vonatkozik, piaci értéket határoz meg adás-vételi alapon.</a:t>
            </a:r>
          </a:p>
          <a:p>
            <a:pPr indent="0" lvl="0" marL="0" marR="0" rtl="0" algn="l">
              <a:lnSpc>
                <a:spcPct val="80000"/>
              </a:lnSpc>
              <a:spcBef>
                <a:spcPts val="0"/>
              </a:spcBef>
              <a:buSzPct val="25000"/>
              <a:buFont typeface="Arial"/>
              <a:buNone/>
            </a:pPr>
            <a:r>
              <a:rPr b="0" i="0" lang="hu-HU" sz="1000" u="none" cap="none" strike="noStrike"/>
              <a:t>Az itt jelenlevők, gondolom, még sok példát tudnának felsorakoztatni.</a:t>
            </a:r>
          </a:p>
          <a:p>
            <a:pPr lvl="0">
              <a:spcBef>
                <a:spcPts val="0"/>
              </a:spcBef>
              <a:buNone/>
            </a:pPr>
            <a:r>
              <a:t/>
            </a:r>
            <a:endParaRPr b="0" i="0" sz="1000" u="none" cap="none" strike="noStrike"/>
          </a:p>
          <a:p>
            <a:pPr indent="0" lvl="0" marL="0" marR="0" rtl="0" algn="l">
              <a:lnSpc>
                <a:spcPct val="80000"/>
              </a:lnSpc>
              <a:spcBef>
                <a:spcPts val="0"/>
              </a:spcBef>
              <a:buSzPct val="25000"/>
              <a:buFont typeface="Arial"/>
              <a:buNone/>
            </a:pPr>
            <a:r>
              <a:rPr b="0" i="0" lang="hu-HU" sz="1000" u="none" cap="none" strike="noStrike"/>
              <a:t>	Mit mondhatunk a tartalmi kérdésekről?</a:t>
            </a:r>
          </a:p>
          <a:p>
            <a:pPr indent="0" lvl="0" marL="0" marR="0" rtl="0" algn="l">
              <a:lnSpc>
                <a:spcPct val="80000"/>
              </a:lnSpc>
              <a:spcBef>
                <a:spcPts val="0"/>
              </a:spcBef>
              <a:buSzPct val="25000"/>
              <a:buFont typeface="Arial"/>
              <a:buNone/>
            </a:pPr>
            <a:r>
              <a:rPr b="0" i="0" lang="hu-HU" sz="1000" u="none" cap="none" strike="noStrike"/>
              <a:t>Az OKJ – s, az állami felsőoktatási, a posztgraduális továbbképzési szakmai oktatási anyagok a nemzetközi szakmai ajánlások és a hazai szakirodalom az értékelések tartalmi kérdéseit azonosnak mondható szerkezetben tárgyalják. </a:t>
            </a:r>
          </a:p>
          <a:p>
            <a:pPr indent="0" lvl="0" marL="0" marR="0" rtl="0" algn="l">
              <a:lnSpc>
                <a:spcPct val="80000"/>
              </a:lnSpc>
              <a:spcBef>
                <a:spcPts val="0"/>
              </a:spcBef>
              <a:buSzPct val="25000"/>
              <a:buFont typeface="Arial"/>
              <a:buNone/>
            </a:pPr>
            <a:r>
              <a:rPr b="0" i="0" lang="hu-HU" sz="1000" u="none" cap="none" strike="noStrike"/>
              <a:t>Ezekkel  összhangban született meg az ingatlanalapú jelzáloghitelezéshez kapcsolódó 54/1997. Fmr. a termőföldről, és a 25/1997. Pmr. a termőföldnek nem minősülő ingatlanok értékelésére vonatkozóan.   Ezek a rendeltek a jelzálogbankokra vonatkoznak és ma még elfogadható leírást tartalmaznak, azonban mindannyian ismerjük a kialakult helyzetet : a rendeletek előírásait sem a jelzálogbankok, sem pedig utánuk a kereskedelmi bankok nem tartják be.  Se szeri, se száma a különböző pénzintézetek által  kiadott szoftverek szerinti értékelési  követelményeknek, devalválva ezzel az értékelők munkáját.</a:t>
            </a:r>
          </a:p>
          <a:p>
            <a:pPr lvl="0">
              <a:spcBef>
                <a:spcPts val="0"/>
              </a:spcBef>
              <a:buNone/>
            </a:pPr>
            <a:r>
              <a:t/>
            </a:r>
            <a:endParaRPr b="0" i="0" sz="1000" u="none" cap="none" strike="noStrike"/>
          </a:p>
          <a:p>
            <a:pPr lvl="0">
              <a:spcBef>
                <a:spcPts val="0"/>
              </a:spcBef>
              <a:buNone/>
            </a:pPr>
            <a:r>
              <a:t/>
            </a:r>
            <a:endParaRPr b="0" i="0" sz="1000" u="none" cap="none" strike="noStrike"/>
          </a:p>
          <a:p>
            <a:pPr lvl="0">
              <a:spcBef>
                <a:spcPts val="0"/>
              </a:spcBef>
              <a:buNone/>
            </a:pPr>
            <a:r>
              <a:t/>
            </a:r>
            <a:endParaRPr/>
          </a:p>
        </p:txBody>
      </p:sp>
      <p:sp>
        <p:nvSpPr>
          <p:cNvPr id="85" name="Shape 85"/>
          <p:cNvSpPr txBox="1"/>
          <p:nvPr/>
        </p:nvSpPr>
        <p:spPr>
          <a:xfrm>
            <a:off x="3871912" y="9478962"/>
            <a:ext cx="2960687" cy="498475"/>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Font typeface="Calibri"/>
              <a:buNone/>
            </a:pPr>
            <a:r>
              <a:rPr b="0" i="0" lang="hu-HU" sz="1200" u="none" cap="none" strike="noStrike">
                <a:latin typeface="Calibri"/>
                <a:ea typeface="Calibri"/>
                <a:cs typeface="Calibri"/>
                <a:sym typeface="Calibri"/>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915987" y="774700"/>
            <a:ext cx="4991100" cy="3743325"/>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93" name="Shape 93"/>
          <p:cNvSpPr txBox="1"/>
          <p:nvPr>
            <p:ph idx="1" type="body"/>
          </p:nvPr>
        </p:nvSpPr>
        <p:spPr>
          <a:xfrm>
            <a:off x="684212" y="4740275"/>
            <a:ext cx="5467350" cy="4491037"/>
          </a:xfrm>
          <a:prstGeom prst="rect">
            <a:avLst/>
          </a:prstGeom>
          <a:noFill/>
          <a:ln>
            <a:noFill/>
          </a:ln>
        </p:spPr>
        <p:txBody>
          <a:bodyPr anchorCtr="0" anchor="t" bIns="45700" lIns="91425" rIns="91425" wrap="square" tIns="45700">
            <a:noAutofit/>
          </a:bodyPr>
          <a:lstStyle/>
          <a:p>
            <a:pPr indent="0" lvl="0" marL="0" marR="0" rtl="0" algn="l">
              <a:lnSpc>
                <a:spcPct val="90000"/>
              </a:lnSpc>
              <a:spcBef>
                <a:spcPts val="0"/>
              </a:spcBef>
              <a:buSzPct val="25000"/>
              <a:buFont typeface="Arial"/>
              <a:buNone/>
            </a:pPr>
            <a:r>
              <a:rPr b="1" i="0" lang="hu-HU" sz="1800" u="none" cap="none" strike="noStrike"/>
              <a:t>Hogy ki lehet az ingatlanértékelő, arról a Lakástörvény 2005. évi módosítása egyértelműen rendelkezik.</a:t>
            </a:r>
          </a:p>
          <a:p>
            <a:pPr indent="0" lvl="0" marL="0" marR="0" rtl="0" algn="l">
              <a:lnSpc>
                <a:spcPct val="90000"/>
              </a:lnSpc>
              <a:spcBef>
                <a:spcPts val="0"/>
              </a:spcBef>
              <a:buSzPct val="25000"/>
              <a:buFont typeface="Arial"/>
              <a:buNone/>
            </a:pPr>
            <a:r>
              <a:rPr b="0" i="0" lang="hu-HU" sz="1800" u="none" cap="none" strike="noStrike"/>
              <a:t>	Ingatlanvagyont csak az természetes személy értékelhet, aki az </a:t>
            </a:r>
            <a:r>
              <a:rPr b="1" i="0" lang="hu-HU" sz="1800" u="none" cap="none" strike="noStrike"/>
              <a:t>OKJ</a:t>
            </a:r>
            <a:r>
              <a:rPr b="0" i="0" lang="hu-HU" sz="1800" u="none" cap="none" strike="noStrike"/>
              <a:t> 52 341 03 0001 </a:t>
            </a:r>
            <a:r>
              <a:rPr b="1" i="0" lang="hu-HU" sz="1800" u="none" cap="none" strike="noStrike"/>
              <a:t>54</a:t>
            </a:r>
            <a:r>
              <a:rPr b="0" i="0" lang="hu-HU" sz="1800" u="none" cap="none" strike="noStrike"/>
              <a:t> 01 számú szakképesítéssel rendelkezik.</a:t>
            </a:r>
          </a:p>
          <a:p>
            <a:pPr indent="0" lvl="0" marL="0" marR="0" rtl="0" algn="l">
              <a:lnSpc>
                <a:spcPct val="90000"/>
              </a:lnSpc>
              <a:spcBef>
                <a:spcPts val="0"/>
              </a:spcBef>
              <a:buSzPct val="25000"/>
              <a:buFont typeface="Arial"/>
              <a:buNone/>
            </a:pPr>
            <a:r>
              <a:rPr b="0" i="0" lang="hu-HU" sz="1800" u="none" cap="none" strike="noStrike"/>
              <a:t>( Az ingatlanközvetítő szakképesítésű személy csak a közvetítési feladat tárgyára vonatkozó érékelést készítheti el. )</a:t>
            </a:r>
          </a:p>
          <a:p>
            <a:pPr indent="0" lvl="0" marL="0" marR="0" rtl="0" algn="l">
              <a:lnSpc>
                <a:spcPct val="90000"/>
              </a:lnSpc>
              <a:spcBef>
                <a:spcPts val="0"/>
              </a:spcBef>
              <a:buSzPct val="25000"/>
              <a:buFont typeface="Arial"/>
              <a:buNone/>
            </a:pPr>
            <a:r>
              <a:rPr b="0" i="0" lang="hu-HU" sz="1800" u="none" cap="none" strike="noStrike"/>
              <a:t>A Lakástörvény és a Társasági törvény szerint gazdasági társaság is végezhet ingatlanértékelést akkor ha van egy OKJ 54 szakképesítéssel rendelkező tagja, vagy alkalmazottja. </a:t>
            </a:r>
          </a:p>
          <a:p>
            <a:pPr indent="0" lvl="0" marL="0" marR="0" rtl="0" algn="l">
              <a:lnSpc>
                <a:spcPct val="90000"/>
              </a:lnSpc>
              <a:spcBef>
                <a:spcPts val="0"/>
              </a:spcBef>
              <a:buSzPct val="25000"/>
              <a:buFont typeface="Arial"/>
              <a:buNone/>
            </a:pPr>
            <a:r>
              <a:rPr b="0" i="0" lang="hu-HU" sz="1800" u="none" cap="none" strike="noStrike"/>
              <a:t>Aki, vagy amely társaság  tehát nem rendelkezik OKJ 54 –es szakképesítéssel, nem bízható meg, következésképpen nem készíthet ingatlanvagyon értékelést.</a:t>
            </a:r>
          </a:p>
          <a:p>
            <a:pPr indent="0" lvl="0" marL="0" marR="0" rtl="0" algn="l">
              <a:lnSpc>
                <a:spcPct val="90000"/>
              </a:lnSpc>
              <a:spcBef>
                <a:spcPts val="0"/>
              </a:spcBef>
              <a:buSzPct val="25000"/>
              <a:buFont typeface="Arial"/>
              <a:buNone/>
            </a:pPr>
            <a:r>
              <a:rPr b="0" i="0" lang="hu-HU" sz="1800" u="none" cap="none" strike="noStrike"/>
              <a:t>Felteszem a költői kérdést, vajon így van-e ez ?!</a:t>
            </a:r>
          </a:p>
          <a:p>
            <a:pPr lvl="0">
              <a:spcBef>
                <a:spcPts val="0"/>
              </a:spcBef>
              <a:buNone/>
            </a:pPr>
            <a:r>
              <a:t/>
            </a:r>
            <a:endParaRPr b="0" i="0" sz="1800" u="none" cap="none" strike="noStrike"/>
          </a:p>
          <a:p>
            <a:pPr indent="0" lvl="0" marL="0" marR="0" rtl="0" algn="l">
              <a:lnSpc>
                <a:spcPct val="90000"/>
              </a:lnSpc>
              <a:spcBef>
                <a:spcPts val="0"/>
              </a:spcBef>
              <a:buSzPct val="25000"/>
              <a:buFont typeface="Arial"/>
              <a:buNone/>
            </a:pPr>
            <a:r>
              <a:rPr b="0" i="0" lang="hu-HU" sz="1800" u="none" cap="none" strike="noStrike"/>
              <a:t>	A képzéseken kívül esik a Magyar Ingatlanszövetség EUFIM ( Európai Felsőszintű Ingatlanszakmai Minősítés ) szakmai tanúsítási rendszere, amely rendelkezik a Nemzeti Akkreditáló Testület ( NAT ) akkreditációjával, és amely az ISO/IEC 17024 sz. szabvány és a NAR-EA-8/01 útmutató követelményei lapján működve, öt évenként újratanúsítási eljárásban, közben monitoring ellenőrzés alá vonva tanúsítja a felsőfokú végzettségű, OKJ 54 –es szakképzettségű – ma 185 - ingatlanértékelő legmagasabb felkészültségét. </a:t>
            </a:r>
          </a:p>
          <a:p>
            <a:pPr lvl="0">
              <a:spcBef>
                <a:spcPts val="0"/>
              </a:spcBef>
              <a:buNone/>
            </a:pPr>
            <a:r>
              <a:t/>
            </a:r>
            <a:endParaRPr b="0" i="0" sz="1800" u="none" cap="none" strike="noStrike"/>
          </a:p>
          <a:p>
            <a:pPr indent="0" lvl="0" marL="0" marR="0" rtl="0" algn="l">
              <a:lnSpc>
                <a:spcPct val="90000"/>
              </a:lnSpc>
              <a:spcBef>
                <a:spcPts val="0"/>
              </a:spcBef>
              <a:buSzPct val="25000"/>
              <a:buFont typeface="Arial"/>
              <a:buNone/>
            </a:pPr>
            <a:r>
              <a:rPr b="0" i="0" lang="hu-HU" sz="1800" u="none" cap="none" strike="noStrike"/>
              <a:t>	Az OKJ –n kívüli graduális és posztgaraduális képzések, továbbképzések önmagukban nem adnak jogosítványt ingatlanértékelésre.</a:t>
            </a:r>
          </a:p>
          <a:p>
            <a:pPr lvl="0">
              <a:spcBef>
                <a:spcPts val="0"/>
              </a:spcBef>
              <a:buNone/>
            </a:pPr>
            <a:r>
              <a:t/>
            </a:r>
            <a:endParaRPr/>
          </a:p>
        </p:txBody>
      </p:sp>
      <p:sp>
        <p:nvSpPr>
          <p:cNvPr id="94" name="Shape 94"/>
          <p:cNvSpPr txBox="1"/>
          <p:nvPr/>
        </p:nvSpPr>
        <p:spPr>
          <a:xfrm>
            <a:off x="3871912" y="9478962"/>
            <a:ext cx="2960687" cy="498475"/>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Font typeface="Calibri"/>
              <a:buNone/>
            </a:pPr>
            <a:r>
              <a:rPr b="0" i="0" lang="hu-HU" sz="1200" u="none" cap="none" strike="noStrike">
                <a:latin typeface="Calibri"/>
                <a:ea typeface="Calibri"/>
                <a:cs typeface="Calibri"/>
                <a:sym typeface="Calibri"/>
              </a:rPr>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Shape 101"/>
          <p:cNvSpPr/>
          <p:nvPr>
            <p:ph idx="2" type="sldImg"/>
          </p:nvPr>
        </p:nvSpPr>
        <p:spPr>
          <a:xfrm>
            <a:off x="922337" y="747712"/>
            <a:ext cx="4991100" cy="3743325"/>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102" name="Shape 102"/>
          <p:cNvSpPr txBox="1"/>
          <p:nvPr>
            <p:ph idx="1" type="body"/>
          </p:nvPr>
        </p:nvSpPr>
        <p:spPr>
          <a:xfrm>
            <a:off x="684212" y="4740275"/>
            <a:ext cx="5467350" cy="4491037"/>
          </a:xfrm>
          <a:prstGeom prst="rect">
            <a:avLst/>
          </a:prstGeom>
          <a:noFill/>
          <a:ln>
            <a:noFill/>
          </a:ln>
        </p:spPr>
        <p:txBody>
          <a:bodyPr anchorCtr="0" anchor="t" bIns="45700" lIns="91425" rIns="91425" wrap="square" tIns="45700">
            <a:noAutofit/>
          </a:bodyPr>
          <a:lstStyle/>
          <a:p>
            <a:pPr indent="0" lvl="0" marL="0" marR="0" rtl="0" algn="l">
              <a:lnSpc>
                <a:spcPct val="80000"/>
              </a:lnSpc>
              <a:spcBef>
                <a:spcPts val="0"/>
              </a:spcBef>
              <a:buSzPct val="25000"/>
              <a:buFont typeface="Arial"/>
              <a:buNone/>
            </a:pPr>
            <a:r>
              <a:rPr b="1" i="0" lang="hu-HU" sz="1000" u="none" cap="none" strike="noStrike"/>
              <a:t>Nézzük milyen szakterületeken születnek ingatlanértékelések, és milyenek a szabályzások?</a:t>
            </a:r>
          </a:p>
          <a:p>
            <a:pPr lvl="0">
              <a:spcBef>
                <a:spcPts val="0"/>
              </a:spcBef>
              <a:buNone/>
            </a:pPr>
            <a:r>
              <a:t/>
            </a:r>
            <a:endParaRPr b="1" i="0" sz="1000" u="none" cap="none" strike="noStrike"/>
          </a:p>
          <a:p>
            <a:pPr indent="0" lvl="0" marL="0" marR="0" rtl="0" algn="l">
              <a:lnSpc>
                <a:spcPct val="80000"/>
              </a:lnSpc>
              <a:spcBef>
                <a:spcPts val="0"/>
              </a:spcBef>
              <a:buSzPct val="25000"/>
              <a:buFont typeface="Arial"/>
              <a:buNone/>
            </a:pPr>
            <a:r>
              <a:rPr b="1" i="0" lang="hu-HU" sz="1000" u="none" cap="none" strike="noStrike"/>
              <a:t>	Az állami </a:t>
            </a:r>
            <a:r>
              <a:rPr b="0" i="0" lang="hu-HU" sz="1000" u="none" cap="none" strike="noStrike"/>
              <a:t>törzsvagyon és társasági vagyon tranzakcióit ( fejlesztések, adás-vételek, cserék, megterhelések ingatlanbiztosítékai, stb. ) érintő értékelési feladatok körére a Közbeszerzési törvény az irányadó, amely csak az értékelők személyi-szakmai feltételeit  szabályozza.</a:t>
            </a:r>
          </a:p>
          <a:p>
            <a:pPr indent="0" lvl="0" marL="0" marR="0" rtl="0" algn="l">
              <a:lnSpc>
                <a:spcPct val="80000"/>
              </a:lnSpc>
              <a:spcBef>
                <a:spcPts val="0"/>
              </a:spcBef>
              <a:buSzPct val="25000"/>
              <a:buFont typeface="Arial"/>
              <a:buNone/>
            </a:pPr>
            <a:r>
              <a:rPr b="0" i="0" lang="hu-HU" sz="1000" u="none" cap="none" strike="noStrike"/>
              <a:t>Az APEH feladata az adás-vételek következményeként előírt illetékfizetési kötelezettség alapjának, azaz az ingatlan  - és itt helyesen használható - forgalmi értékének meghatározása. Az Illetéktörvény az egész feladatot 5 sorban intézi el. Ez a szabályozás – finoman fogalmazva - az előbbiekhez hasonlóan, szakmailag sok kívánni valót hagy maga után.</a:t>
            </a:r>
          </a:p>
          <a:p>
            <a:pPr indent="0" lvl="0" marL="0" marR="0" rtl="0" algn="l">
              <a:lnSpc>
                <a:spcPct val="80000"/>
              </a:lnSpc>
              <a:spcBef>
                <a:spcPts val="0"/>
              </a:spcBef>
              <a:buSzPct val="25000"/>
              <a:buFont typeface="Arial"/>
              <a:buNone/>
            </a:pPr>
            <a:r>
              <a:rPr b="0" i="0" lang="hu-HU" sz="1000" u="none" cap="none" strike="noStrike"/>
              <a:t>Hasonlóan minősíthető az APEH-re az Ingatlanadóval kapcsolatos törvény ( 2009. évi LXXVIII. Tv. ) és a Pm rendelet ( 242/2009(X.29) )által testált feladatkör. A MAISz a jogszabályokkal kapcsoltban az Alkotmánybírósághoz fordult, kérve azok megsemmisítését.  A törvény a rendelettel együtt szakmailag nem minősíthető.</a:t>
            </a:r>
          </a:p>
          <a:p>
            <a:pPr indent="0" lvl="0" marL="0" marR="0" rtl="0" algn="l">
              <a:lnSpc>
                <a:spcPct val="80000"/>
              </a:lnSpc>
              <a:spcBef>
                <a:spcPts val="0"/>
              </a:spcBef>
              <a:buSzPct val="25000"/>
              <a:buFont typeface="Arial"/>
              <a:buNone/>
            </a:pPr>
            <a:r>
              <a:rPr b="1" i="0" lang="hu-HU" sz="1000" u="none" cap="none" strike="noStrike"/>
              <a:t>	Az önkormányzatok </a:t>
            </a:r>
            <a:r>
              <a:rPr b="0" i="0" lang="hu-HU" sz="1000" u="none" cap="none" strike="noStrike"/>
              <a:t>egyik feladata az önkormányzati vagyonkataszter folyamatos vezetése. A törvény végrehajtásához rendelt  1/2022 ( BK.8. ) irányelv kidolgozásában részt vett a Magyar Ingatlanszövetség is. Azt gondoljuk, hogy az irányelvek aktualizálására sort kellene keríteni.</a:t>
            </a:r>
          </a:p>
          <a:p>
            <a:pPr indent="0" lvl="0" marL="0" marR="0" rtl="0" algn="l">
              <a:lnSpc>
                <a:spcPct val="80000"/>
              </a:lnSpc>
              <a:spcBef>
                <a:spcPts val="0"/>
              </a:spcBef>
              <a:buSzPct val="25000"/>
              <a:buFont typeface="Arial"/>
              <a:buNone/>
            </a:pPr>
            <a:r>
              <a:rPr b="0" i="0" lang="hu-HU" sz="1000" u="none" cap="none" strike="noStrike"/>
              <a:t>A  Magyar Ingatlanszövetségnek , bár az értékelő tagjai a legkülönbözőbb szakterületeken dolgoznak, nincs elégséges rálátása sem a vagyonkataszter készítésének, sem az ingatlanvagyon tranzakciójának folyamatában résztvevő ingatlanértékelők kiválasztására,  sem a produktum milyenségére. Tekintettel arra, hogy e tárgykör feladatainak jogszabályi háttere  szakmailag ma már elégtelen , osztjuk az Állami Számvevőszék azon véleményét, miszerint ……</a:t>
            </a:r>
          </a:p>
          <a:p>
            <a:pPr indent="0" lvl="0" marL="0" marR="0" rtl="0" algn="l">
              <a:lnSpc>
                <a:spcPct val="80000"/>
              </a:lnSpc>
              <a:spcBef>
                <a:spcPts val="0"/>
              </a:spcBef>
              <a:buSzPct val="25000"/>
              <a:buFont typeface="Arial"/>
              <a:buNone/>
            </a:pPr>
            <a:r>
              <a:rPr b="0" i="0" lang="hu-HU" sz="1000" u="none" cap="none" strike="noStrike"/>
              <a:t>Speciális önkormányzati feladat az adó és értékbizonyítvány hagyatéki, végrehajtási és vissza nem utasítható kérelemre történő kitöltése. Szakmai véleményem az, hogy ezen eljárásban részt vevő ingatlanokhoz  adózási, vagyonváltozási és egyéb kötelezettségek, terhek párosulnak , szakmailag valóságos ingatlanértékelési feladatnak kellene tekinteni a bizonyítvány kiállítását . </a:t>
            </a:r>
          </a:p>
          <a:p>
            <a:pPr indent="0" lvl="0" marL="0" marR="0" rtl="0" algn="l">
              <a:lnSpc>
                <a:spcPct val="80000"/>
              </a:lnSpc>
              <a:spcBef>
                <a:spcPts val="0"/>
              </a:spcBef>
              <a:buSzPct val="25000"/>
              <a:buFont typeface="Arial"/>
              <a:buNone/>
            </a:pPr>
            <a:r>
              <a:rPr b="1" i="0" lang="hu-HU" sz="1000" u="none" cap="none" strike="noStrike"/>
              <a:t>	Pénzintézeti </a:t>
            </a:r>
            <a:r>
              <a:rPr b="0" i="0" lang="hu-HU" sz="1000" u="none" cap="none" strike="noStrike"/>
              <a:t>feladatok körébe első sorban az  ingatlanalapú jelzáloghitelezéssel kapcsolatos ingatlanértékelések tartoznak. Ezekről már érintőlegesen szóltam. Sajnálatos, hogy maguk a pénzintézetek nem követelik meg a teljes körű, minden körülmény figyelembe vételének  igényével készülő értékeléseket. Az értékelések érték ás ár viszonyaiba, mint a következmények egyikébe  most nem merülnék bele, sokan ismerik ezeket is.</a:t>
            </a:r>
          </a:p>
          <a:p>
            <a:pPr lvl="0">
              <a:spcBef>
                <a:spcPts val="0"/>
              </a:spcBef>
              <a:buNone/>
            </a:pPr>
            <a:r>
              <a:t/>
            </a:r>
            <a:endParaRPr/>
          </a:p>
        </p:txBody>
      </p:sp>
      <p:sp>
        <p:nvSpPr>
          <p:cNvPr id="103" name="Shape 103"/>
          <p:cNvSpPr txBox="1"/>
          <p:nvPr/>
        </p:nvSpPr>
        <p:spPr>
          <a:xfrm>
            <a:off x="3871912" y="9478962"/>
            <a:ext cx="2960687" cy="498475"/>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Font typeface="Calibri"/>
              <a:buNone/>
            </a:pPr>
            <a:r>
              <a:rPr b="0" i="0" lang="hu-HU" sz="1200" u="none" cap="none" strike="noStrike">
                <a:latin typeface="Calibri"/>
                <a:ea typeface="Calibri"/>
                <a:cs typeface="Calibri"/>
                <a:sym typeface="Calibri"/>
              </a:rPr>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Shape 110"/>
          <p:cNvSpPr/>
          <p:nvPr>
            <p:ph idx="2" type="sldImg"/>
          </p:nvPr>
        </p:nvSpPr>
        <p:spPr>
          <a:xfrm>
            <a:off x="922337" y="747712"/>
            <a:ext cx="4991100" cy="3743325"/>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111" name="Shape 111"/>
          <p:cNvSpPr txBox="1"/>
          <p:nvPr>
            <p:ph idx="1" type="body"/>
          </p:nvPr>
        </p:nvSpPr>
        <p:spPr>
          <a:xfrm>
            <a:off x="684212" y="4740275"/>
            <a:ext cx="5467350" cy="4491037"/>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Font typeface="Arial"/>
              <a:buNone/>
            </a:pPr>
            <a:r>
              <a:rPr b="0" i="0" lang="hu-HU" sz="1100" u="none" cap="none" strike="noStrike"/>
              <a:t>	Annak tükrében, hogy a rendeletek immáron több mint tíz évesek és a nemzetközi szervezetek ajánlásai ( Red Book, EVS 2003, EVS 2009 ), a hazai szakmai fejlődés, valamint  az EU jogharmonizáció is  kényszerítő erővel hat, szükségszerűvé válik  az átdolgozásuk. Javasoljuk, hogy a tartalmi és forma előírásokat minden  ingatlanértékelést felhasználó megrendelőre terjedjen ki.</a:t>
            </a:r>
          </a:p>
          <a:p>
            <a:pPr indent="0" lvl="0" marL="0" marR="0" rtl="0" algn="l">
              <a:spcBef>
                <a:spcPts val="0"/>
              </a:spcBef>
              <a:buSzPct val="25000"/>
              <a:buFont typeface="Arial"/>
              <a:buNone/>
            </a:pPr>
            <a:r>
              <a:rPr b="0" i="0" lang="hu-HU" sz="1100" u="none" cap="none" strike="noStrike"/>
              <a:t>	A Magyar Ingatlanszövetség törekvése annak elismertetése, hogy a különböző szakképzetségi, tanúsítási szinteknek megfelelően kellene meghatározni az elvégezhető különböző nagyságrendű és bonyolultságú értékelési feladatokhoz köthető jogosultságokat. ( pl.: lakás, nagy értékű lakás, kereskedelmi- és termelő ingatlanok, fejlesztési célú ingatlanok … )</a:t>
            </a:r>
          </a:p>
          <a:p>
            <a:pPr indent="0" lvl="0" marL="0" marR="0" rtl="0" algn="l">
              <a:spcBef>
                <a:spcPts val="0"/>
              </a:spcBef>
              <a:buSzPct val="25000"/>
              <a:buFont typeface="Arial"/>
              <a:buNone/>
            </a:pPr>
            <a:r>
              <a:rPr b="0" i="0" lang="hu-HU" sz="1100" u="none" cap="none" strike="noStrike"/>
              <a:t>	A tanúsítási eljárás jogszabályi elismertetésével kellene biztosítani a nem megfelelő előmenetelt tanúsító szakemberek törlését a nyilvántartásból. </a:t>
            </a:r>
          </a:p>
          <a:p>
            <a:pPr indent="0" lvl="0" marL="0" marR="0" rtl="0" algn="l">
              <a:spcBef>
                <a:spcPts val="0"/>
              </a:spcBef>
              <a:buSzPct val="25000"/>
              <a:buFont typeface="Arial"/>
              <a:buNone/>
            </a:pPr>
            <a:r>
              <a:rPr b="0" i="0" lang="hu-HU" sz="1100" u="none" cap="none" strike="noStrike"/>
              <a:t>( ingatlanértékelők névjegyzéke 17/2008.(VI.5) PMr.-el módosított 25/2007.(XII.18 ) PMr. )</a:t>
            </a:r>
          </a:p>
          <a:p>
            <a:pPr indent="0" lvl="0" marL="0" marR="0" rtl="0" algn="l">
              <a:spcBef>
                <a:spcPts val="0"/>
              </a:spcBef>
              <a:buSzPct val="25000"/>
              <a:buFont typeface="Arial"/>
              <a:buNone/>
            </a:pPr>
            <a:r>
              <a:rPr b="0" i="0" lang="hu-HU" sz="1100" u="none" cap="none" strike="noStrike"/>
              <a:t>	Mindenképpen szükségesnek tartom, hogy minden olyan területet fel kell tárni, ahol az ingatlanértékelés, mint elengedhetetlen eleme az eljárás dokumentumának ( illetékkiszabás, adás-vétel, vagyonmérleg, auditáció, értékbizonyítvány, hitelezés alapja stb. ), azonos formai és tartalmi megjelenéssel legyen kötelező érvényű.</a:t>
            </a:r>
          </a:p>
          <a:p>
            <a:pPr indent="0" lvl="0" marL="0" marR="0" rtl="0" algn="l">
              <a:spcBef>
                <a:spcPts val="0"/>
              </a:spcBef>
              <a:buSzPct val="25000"/>
              <a:buFont typeface="Arial"/>
              <a:buNone/>
            </a:pPr>
            <a:r>
              <a:rPr b="0" i="0" lang="hu-HU" sz="1100" u="none" cap="none" strike="noStrike"/>
              <a:t>	A megbízóknak kötelező legyen az értékelésekre és az értékelőkre vonatkozó jogszabályokat ismerni és azokat betartani.</a:t>
            </a:r>
          </a:p>
          <a:p>
            <a:pPr indent="0" lvl="0" marL="0" marR="0" rtl="0" algn="l">
              <a:spcBef>
                <a:spcPts val="0"/>
              </a:spcBef>
              <a:buSzPct val="25000"/>
              <a:buFont typeface="Arial"/>
              <a:buNone/>
            </a:pPr>
            <a:r>
              <a:rPr b="0" i="0" lang="hu-HU" sz="1100" u="none" cap="none" strike="noStrike"/>
              <a:t>	Egyre fontosabb tényező a megbízók és az értékelők kapcsolatában a felelősség kérdésének tisztázása. A polgári törvénykönyv módosítása ugyan újra szabályozta ezt a területet, de véleményem szerint a szakmai  speciális követelményeinek külön jogszabályba történő foglalására  van mielőbb szükség.</a:t>
            </a:r>
          </a:p>
        </p:txBody>
      </p:sp>
      <p:sp>
        <p:nvSpPr>
          <p:cNvPr id="112" name="Shape 112"/>
          <p:cNvSpPr txBox="1"/>
          <p:nvPr/>
        </p:nvSpPr>
        <p:spPr>
          <a:xfrm>
            <a:off x="3871912" y="9478962"/>
            <a:ext cx="2960687" cy="498475"/>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Font typeface="Calibri"/>
              <a:buNone/>
            </a:pPr>
            <a:r>
              <a:rPr b="0" i="0" lang="hu-HU" sz="1200" u="none" cap="none" strike="noStrike">
                <a:latin typeface="Calibri"/>
                <a:ea typeface="Calibri"/>
                <a:cs typeface="Calibri"/>
                <a:sym typeface="Calibri"/>
              </a:rPr>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Shape 118"/>
          <p:cNvSpPr/>
          <p:nvPr>
            <p:ph idx="2" type="sldImg"/>
          </p:nvPr>
        </p:nvSpPr>
        <p:spPr>
          <a:xfrm>
            <a:off x="922337" y="747712"/>
            <a:ext cx="4991100" cy="3743325"/>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119" name="Shape 119"/>
          <p:cNvSpPr txBox="1"/>
          <p:nvPr>
            <p:ph idx="1" type="body"/>
          </p:nvPr>
        </p:nvSpPr>
        <p:spPr>
          <a:xfrm>
            <a:off x="684212" y="4740275"/>
            <a:ext cx="5467350" cy="4491037"/>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Font typeface="Arial"/>
              <a:buNone/>
            </a:pPr>
            <a:r>
              <a:rPr b="0" i="0" lang="hu-HU" sz="1800" u="none" cap="none" strike="noStrike"/>
              <a:t>Aligha kell arra emlékeztetnem Önöket, hogy sajnálatos módon mióta nincs ingatlanszakmának kormányzati képviselete, aminek a létrejöttét a Magyar Ingatlanszövetség minden fórumon támogatja.</a:t>
            </a:r>
          </a:p>
          <a:p>
            <a:pPr indent="0" lvl="0" marL="0" marR="0" rtl="0" algn="l">
              <a:spcBef>
                <a:spcPts val="0"/>
              </a:spcBef>
              <a:buSzPct val="25000"/>
              <a:buFont typeface="Arial"/>
              <a:buNone/>
            </a:pPr>
            <a:r>
              <a:rPr b="0" i="0" lang="hu-HU" sz="1800" u="none" cap="none" strike="noStrike"/>
              <a:t>Meggyőződésem, hogy a szakmai szervezetek összefogása kikényszerítheti szükséges változásokat.</a:t>
            </a:r>
          </a:p>
          <a:p>
            <a:pPr indent="0" lvl="0" marL="0" marR="0" rtl="0" algn="l">
              <a:spcBef>
                <a:spcPts val="0"/>
              </a:spcBef>
              <a:buSzPct val="25000"/>
              <a:buFont typeface="Arial"/>
              <a:buNone/>
            </a:pPr>
            <a:r>
              <a:rPr b="0" i="0" lang="hu-HU" sz="1800" u="none" cap="none" strike="noStrike"/>
              <a:t>A Magyar Ingatlanszövetség nem mond le arról a törekvéséről, hogy létrejöhessen egy egységes ingatlanszakmai törvény. </a:t>
            </a:r>
          </a:p>
        </p:txBody>
      </p:sp>
      <p:sp>
        <p:nvSpPr>
          <p:cNvPr id="120" name="Shape 120"/>
          <p:cNvSpPr txBox="1"/>
          <p:nvPr/>
        </p:nvSpPr>
        <p:spPr>
          <a:xfrm>
            <a:off x="3871912" y="9478962"/>
            <a:ext cx="2960687" cy="498475"/>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Font typeface="Calibri"/>
              <a:buNone/>
            </a:pPr>
            <a:r>
              <a:rPr b="0" i="0" lang="hu-HU" sz="1200" u="none" cap="none" strike="noStrike">
                <a:latin typeface="Calibri"/>
                <a:ea typeface="Calibri"/>
                <a:cs typeface="Calibri"/>
                <a:sym typeface="Calibri"/>
              </a:rPr>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Shape 126"/>
          <p:cNvSpPr/>
          <p:nvPr>
            <p:ph idx="2" type="sldImg"/>
          </p:nvPr>
        </p:nvSpPr>
        <p:spPr>
          <a:xfrm>
            <a:off x="922337" y="747712"/>
            <a:ext cx="4991100" cy="3743325"/>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127" name="Shape 127"/>
          <p:cNvSpPr txBox="1"/>
          <p:nvPr>
            <p:ph idx="1" type="body"/>
          </p:nvPr>
        </p:nvSpPr>
        <p:spPr>
          <a:xfrm>
            <a:off x="684212" y="4740275"/>
            <a:ext cx="5467350" cy="4491037"/>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Font typeface="Arial"/>
              <a:buNone/>
            </a:pPr>
            <a:r>
              <a:rPr b="0" i="0" lang="hu-HU" sz="1800" u="none" cap="none" strike="noStrike"/>
              <a:t>Abban a reményben köszönöm meg a figyelmüket, hogy rá tudtam irányítani az érdeklődésüket e speciálisnak is mondható, de láthatóan széles felhasználási körű szakágazat  szabályozási problémáinak néhány vonatkozására.</a:t>
            </a:r>
          </a:p>
        </p:txBody>
      </p:sp>
      <p:sp>
        <p:nvSpPr>
          <p:cNvPr id="128" name="Shape 128"/>
          <p:cNvSpPr txBox="1"/>
          <p:nvPr/>
        </p:nvSpPr>
        <p:spPr>
          <a:xfrm>
            <a:off x="3871912" y="9478962"/>
            <a:ext cx="2960687" cy="498475"/>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Font typeface="Calibri"/>
              <a:buNone/>
            </a:pPr>
            <a:r>
              <a:rPr b="0" i="0" lang="hu-HU" sz="1200" u="none" cap="none" strike="noStrike">
                <a:latin typeface="Calibri"/>
                <a:ea typeface="Calibri"/>
                <a:cs typeface="Calibri"/>
                <a:sym typeface="Calibri"/>
              </a:rPr>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VERTICAL_TITLE_AND_VERTICAL_TEXT">
    <p:spTree>
      <p:nvGrpSpPr>
        <p:cNvPr id="20" name="Shape 20"/>
        <p:cNvGrpSpPr/>
        <p:nvPr/>
      </p:nvGrpSpPr>
      <p:grpSpPr>
        <a:xfrm>
          <a:off x="0" y="0"/>
          <a:ext cx="0" cy="0"/>
          <a:chOff x="0" y="0"/>
          <a:chExt cx="0" cy="0"/>
        </a:xfrm>
      </p:grpSpPr>
      <p:sp>
        <p:nvSpPr>
          <p:cNvPr id="21" name="Shape 21"/>
          <p:cNvSpPr txBox="1"/>
          <p:nvPr>
            <p:ph type="title"/>
          </p:nvPr>
        </p:nvSpPr>
        <p:spPr>
          <a:xfrm rot="5400000">
            <a:off x="5052218" y="2491583"/>
            <a:ext cx="5211763" cy="2057400"/>
          </a:xfrm>
          <a:prstGeom prst="rect">
            <a:avLst/>
          </a:prstGeom>
          <a:noFill/>
          <a:ln>
            <a:noFill/>
          </a:ln>
        </p:spPr>
        <p:txBody>
          <a:bodyPr anchorCtr="0" anchor="t" bIns="91425" lIns="91425" rIns="91425" wrap="square" tIns="91425"/>
          <a:lstStyle>
            <a:lvl1pPr lvl="0" rtl="0" algn="l">
              <a:spcBef>
                <a:spcPts val="0"/>
              </a:spcBef>
              <a:spcAft>
                <a:spcPts val="0"/>
              </a:spcAft>
              <a:defRPr sz="5000">
                <a:solidFill>
                  <a:schemeClr val="dk2"/>
                </a:solidFill>
                <a:latin typeface="Calibri"/>
                <a:ea typeface="Calibri"/>
                <a:cs typeface="Calibri"/>
                <a:sym typeface="Calibri"/>
              </a:defRPr>
            </a:lvl1pPr>
            <a:lvl2pPr lvl="1" rtl="0" algn="l">
              <a:spcBef>
                <a:spcPts val="0"/>
              </a:spcBef>
              <a:spcAft>
                <a:spcPts val="0"/>
              </a:spcAft>
              <a:defRPr sz="5000">
                <a:solidFill>
                  <a:schemeClr val="dk2"/>
                </a:solidFill>
                <a:latin typeface="Calibri"/>
                <a:ea typeface="Calibri"/>
                <a:cs typeface="Calibri"/>
                <a:sym typeface="Calibri"/>
              </a:defRPr>
            </a:lvl2pPr>
            <a:lvl3pPr lvl="2" rtl="0" algn="l">
              <a:spcBef>
                <a:spcPts val="0"/>
              </a:spcBef>
              <a:spcAft>
                <a:spcPts val="0"/>
              </a:spcAft>
              <a:defRPr sz="5000">
                <a:solidFill>
                  <a:schemeClr val="dk2"/>
                </a:solidFill>
                <a:latin typeface="Calibri"/>
                <a:ea typeface="Calibri"/>
                <a:cs typeface="Calibri"/>
                <a:sym typeface="Calibri"/>
              </a:defRPr>
            </a:lvl3pPr>
            <a:lvl4pPr lvl="3" rtl="0" algn="l">
              <a:spcBef>
                <a:spcPts val="0"/>
              </a:spcBef>
              <a:spcAft>
                <a:spcPts val="0"/>
              </a:spcAft>
              <a:defRPr sz="5000">
                <a:solidFill>
                  <a:schemeClr val="dk2"/>
                </a:solidFill>
                <a:latin typeface="Calibri"/>
                <a:ea typeface="Calibri"/>
                <a:cs typeface="Calibri"/>
                <a:sym typeface="Calibri"/>
              </a:defRPr>
            </a:lvl4pPr>
            <a:lvl5pPr lvl="4" rtl="0" algn="l">
              <a:spcBef>
                <a:spcPts val="0"/>
              </a:spcBef>
              <a:spcAft>
                <a:spcPts val="0"/>
              </a:spcAft>
              <a:defRPr sz="5000">
                <a:solidFill>
                  <a:schemeClr val="dk2"/>
                </a:solidFill>
                <a:latin typeface="Calibri"/>
                <a:ea typeface="Calibri"/>
                <a:cs typeface="Calibri"/>
                <a:sym typeface="Calibri"/>
              </a:defRPr>
            </a:lvl5pPr>
            <a:lvl6pPr lvl="5" marL="457200" rtl="0" algn="l">
              <a:spcBef>
                <a:spcPts val="0"/>
              </a:spcBef>
              <a:spcAft>
                <a:spcPts val="0"/>
              </a:spcAft>
              <a:defRPr sz="5000">
                <a:solidFill>
                  <a:schemeClr val="dk2"/>
                </a:solidFill>
                <a:latin typeface="Calibri"/>
                <a:ea typeface="Calibri"/>
                <a:cs typeface="Calibri"/>
                <a:sym typeface="Calibri"/>
              </a:defRPr>
            </a:lvl6pPr>
            <a:lvl7pPr lvl="6" marL="914400" rtl="0" algn="l">
              <a:spcBef>
                <a:spcPts val="0"/>
              </a:spcBef>
              <a:spcAft>
                <a:spcPts val="0"/>
              </a:spcAft>
              <a:defRPr sz="5000">
                <a:solidFill>
                  <a:schemeClr val="dk2"/>
                </a:solidFill>
                <a:latin typeface="Calibri"/>
                <a:ea typeface="Calibri"/>
                <a:cs typeface="Calibri"/>
                <a:sym typeface="Calibri"/>
              </a:defRPr>
            </a:lvl7pPr>
            <a:lvl8pPr lvl="7" marL="1371600" rtl="0" algn="l">
              <a:spcBef>
                <a:spcPts val="0"/>
              </a:spcBef>
              <a:spcAft>
                <a:spcPts val="0"/>
              </a:spcAft>
              <a:defRPr sz="5000">
                <a:solidFill>
                  <a:schemeClr val="dk2"/>
                </a:solidFill>
                <a:latin typeface="Calibri"/>
                <a:ea typeface="Calibri"/>
                <a:cs typeface="Calibri"/>
                <a:sym typeface="Calibri"/>
              </a:defRPr>
            </a:lvl8pPr>
            <a:lvl9pPr lvl="8" marL="1828800" rtl="0" algn="l">
              <a:spcBef>
                <a:spcPts val="0"/>
              </a:spcBef>
              <a:spcAft>
                <a:spcPts val="0"/>
              </a:spcAft>
              <a:defRPr sz="5000">
                <a:solidFill>
                  <a:schemeClr val="dk2"/>
                </a:solidFill>
                <a:latin typeface="Calibri"/>
                <a:ea typeface="Calibri"/>
                <a:cs typeface="Calibri"/>
                <a:sym typeface="Calibri"/>
              </a:defRPr>
            </a:lvl9pPr>
          </a:lstStyle>
          <a:p/>
        </p:txBody>
      </p:sp>
      <p:sp>
        <p:nvSpPr>
          <p:cNvPr id="22" name="Shape 22"/>
          <p:cNvSpPr txBox="1"/>
          <p:nvPr>
            <p:ph idx="1" type="body"/>
          </p:nvPr>
        </p:nvSpPr>
        <p:spPr>
          <a:xfrm rot="5400000">
            <a:off x="861219" y="510383"/>
            <a:ext cx="5211763" cy="6019800"/>
          </a:xfrm>
          <a:prstGeom prst="rect">
            <a:avLst/>
          </a:prstGeom>
          <a:noFill/>
          <a:ln>
            <a:noFill/>
          </a:ln>
        </p:spPr>
        <p:txBody>
          <a:bodyPr anchorCtr="0" anchor="t" bIns="91425" lIns="91425" rIns="91425" wrap="square" tIns="91425"/>
          <a:lstStyle>
            <a:lvl1pPr indent="-177800" lvl="0" marL="273050" rtl="0" algn="l">
              <a:spcBef>
                <a:spcPts val="520"/>
              </a:spcBef>
              <a:spcAft>
                <a:spcPts val="0"/>
              </a:spcAft>
              <a:buClr>
                <a:srgbClr val="EB641B"/>
              </a:buClr>
              <a:buFont typeface="Arial"/>
              <a:buChar char="●"/>
              <a:defRPr sz="2600">
                <a:solidFill>
                  <a:schemeClr val="dk1"/>
                </a:solidFill>
              </a:defRPr>
            </a:lvl1pPr>
            <a:lvl2pPr indent="-169862" lvl="1" marL="639763" rtl="0" algn="l">
              <a:spcBef>
                <a:spcPts val="480"/>
              </a:spcBef>
              <a:spcAft>
                <a:spcPts val="0"/>
              </a:spcAft>
              <a:buClr>
                <a:schemeClr val="accent1"/>
              </a:buClr>
              <a:buFont typeface="Arial"/>
              <a:buChar char="●"/>
              <a:defRPr sz="2400">
                <a:solidFill>
                  <a:schemeClr val="dk1"/>
                </a:solidFill>
              </a:defRPr>
            </a:lvl2pPr>
            <a:lvl3pPr indent="-196850" lvl="2" marL="914400" rtl="0" algn="l">
              <a:spcBef>
                <a:spcPts val="420"/>
              </a:spcBef>
              <a:spcAft>
                <a:spcPts val="0"/>
              </a:spcAft>
              <a:buClr>
                <a:schemeClr val="accent2"/>
              </a:buClr>
              <a:buFont typeface="Arial"/>
              <a:buChar char="●"/>
              <a:defRPr sz="2100">
                <a:solidFill>
                  <a:schemeClr val="dk1"/>
                </a:solidFill>
              </a:defRPr>
            </a:lvl3pPr>
            <a:lvl4pPr indent="-158750" lvl="3" marL="1187450" rtl="0" algn="l">
              <a:spcBef>
                <a:spcPts val="400"/>
              </a:spcBef>
              <a:spcAft>
                <a:spcPts val="0"/>
              </a:spcAft>
              <a:buClr>
                <a:srgbClr val="EB641B"/>
              </a:buClr>
              <a:buFont typeface="Arial"/>
              <a:buChar char="●"/>
              <a:defRPr sz="2000">
                <a:solidFill>
                  <a:schemeClr val="dk1"/>
                </a:solidFill>
              </a:defRPr>
            </a:lvl4pPr>
            <a:lvl5pPr indent="-166687" lvl="4" marL="1462088" rtl="0" algn="l">
              <a:spcBef>
                <a:spcPts val="400"/>
              </a:spcBef>
              <a:spcAft>
                <a:spcPts val="0"/>
              </a:spcAft>
              <a:buClr>
                <a:srgbClr val="39639D"/>
              </a:buClr>
              <a:buFont typeface="Arial"/>
              <a:buChar char="●"/>
              <a:defRPr sz="2000">
                <a:solidFill>
                  <a:schemeClr val="dk1"/>
                </a:solidFill>
              </a:defRPr>
            </a:lvl5pPr>
            <a:lvl6pPr indent="-159385" lvl="5" marL="1737360" rtl="0" algn="l">
              <a:spcBef>
                <a:spcPts val="360"/>
              </a:spcBef>
              <a:buClr>
                <a:schemeClr val="accent5"/>
              </a:buClr>
              <a:buFont typeface="Arial"/>
              <a:buChar char="●"/>
              <a:defRPr sz="1800">
                <a:solidFill>
                  <a:schemeClr val="dk1"/>
                </a:solidFill>
              </a:defRPr>
            </a:lvl6pPr>
            <a:lvl7pPr indent="-145414" lvl="6" marL="1920240" rtl="0" algn="l">
              <a:spcBef>
                <a:spcPts val="320"/>
              </a:spcBef>
              <a:buClr>
                <a:schemeClr val="accent6"/>
              </a:buClr>
              <a:buFont typeface="Arial"/>
              <a:buChar char="●"/>
              <a:defRPr sz="1600">
                <a:solidFill>
                  <a:schemeClr val="dk1"/>
                </a:solidFill>
              </a:defRPr>
            </a:lvl7pPr>
            <a:lvl8pPr indent="-127635" lvl="7" marL="2194560" rtl="0" algn="l">
              <a:spcBef>
                <a:spcPts val="320"/>
              </a:spcBef>
              <a:buClr>
                <a:schemeClr val="dk2"/>
              </a:buClr>
              <a:buFont typeface="Arial"/>
              <a:buChar char="●"/>
              <a:defRPr sz="1600">
                <a:solidFill>
                  <a:schemeClr val="dk1"/>
                </a:solidFill>
              </a:defRPr>
            </a:lvl8pPr>
            <a:lvl9pPr indent="-128904" lvl="8" marL="2468880" rtl="0" algn="l">
              <a:spcBef>
                <a:spcPts val="280"/>
              </a:spcBef>
              <a:buClr>
                <a:schemeClr val="dk2"/>
              </a:buClr>
              <a:buFont typeface="Arial"/>
              <a:buChar char="●"/>
              <a:defRPr sz="1400">
                <a:solidFill>
                  <a:schemeClr val="dk1"/>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49" name="Shape 49"/>
        <p:cNvGrpSpPr/>
        <p:nvPr/>
      </p:nvGrpSpPr>
      <p:grpSpPr>
        <a:xfrm>
          <a:off x="0" y="0"/>
          <a:ext cx="0" cy="0"/>
          <a:chOff x="0" y="0"/>
          <a:chExt cx="0" cy="0"/>
        </a:xfrm>
      </p:grpSpPr>
      <p:sp>
        <p:nvSpPr>
          <p:cNvPr id="50" name="Shape 50"/>
          <p:cNvSpPr txBox="1"/>
          <p:nvPr>
            <p:ph type="ctrTitle"/>
          </p:nvPr>
        </p:nvSpPr>
        <p:spPr>
          <a:xfrm>
            <a:off x="533400" y="1371600"/>
            <a:ext cx="7851648" cy="1828800"/>
          </a:xfrm>
          <a:prstGeom prst="rect">
            <a:avLst/>
          </a:prstGeom>
          <a:noFill/>
          <a:ln>
            <a:noFill/>
          </a:ln>
        </p:spPr>
        <p:txBody>
          <a:bodyPr anchorCtr="0" anchor="t" bIns="91425" lIns="91425" rIns="91425" wrap="square" tIns="91425"/>
          <a:lstStyle>
            <a:lvl1pPr indent="0" lvl="0" marL="0" marR="0" rtl="0" algn="r">
              <a:spcBef>
                <a:spcPts val="0"/>
              </a:spcBef>
              <a:spcAft>
                <a:spcPts val="0"/>
              </a:spcAft>
              <a:buClr>
                <a:schemeClr val="accent3"/>
              </a:buClr>
              <a:buFont typeface="Calibri"/>
              <a:buNone/>
              <a:defRPr b="1" i="0" sz="5600" u="none" cap="none" strike="noStrike">
                <a:solidFill>
                  <a:schemeClr val="accent3"/>
                </a:solidFill>
                <a:latin typeface="Calibri"/>
                <a:ea typeface="Calibri"/>
                <a:cs typeface="Calibri"/>
                <a:sym typeface="Calibri"/>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1" name="Shape 51"/>
          <p:cNvSpPr txBox="1"/>
          <p:nvPr>
            <p:ph idx="1" type="subTitle"/>
          </p:nvPr>
        </p:nvSpPr>
        <p:spPr>
          <a:xfrm>
            <a:off x="533400" y="3228536"/>
            <a:ext cx="7854696" cy="1752600"/>
          </a:xfrm>
          <a:prstGeom prst="rect">
            <a:avLst/>
          </a:prstGeom>
          <a:noFill/>
          <a:ln>
            <a:noFill/>
          </a:ln>
        </p:spPr>
        <p:txBody>
          <a:bodyPr anchorCtr="0" anchor="t" bIns="91425" lIns="91425" rIns="91425" wrap="square" tIns="91425"/>
          <a:lstStyle>
            <a:lvl1pPr indent="0" lvl="0" marL="0" marR="45720" rtl="0" algn="r">
              <a:spcBef>
                <a:spcPts val="520"/>
              </a:spcBef>
              <a:spcAft>
                <a:spcPts val="0"/>
              </a:spcAft>
              <a:buClr>
                <a:srgbClr val="EB641B"/>
              </a:buClr>
              <a:buFont typeface="Arial"/>
              <a:buNone/>
              <a:defRPr b="0" i="0" sz="2600" u="none" cap="none" strike="noStrike">
                <a:solidFill>
                  <a:schemeClr val="dk1"/>
                </a:solidFill>
                <a:latin typeface="Arial"/>
                <a:ea typeface="Arial"/>
                <a:cs typeface="Arial"/>
                <a:sym typeface="Arial"/>
              </a:defRPr>
            </a:lvl1pPr>
            <a:lvl2pPr indent="0" lvl="1" marL="457200" marR="0" rtl="0" algn="ctr">
              <a:spcBef>
                <a:spcPts val="480"/>
              </a:spcBef>
              <a:spcAft>
                <a:spcPts val="0"/>
              </a:spcAft>
              <a:buClr>
                <a:schemeClr val="accent1"/>
              </a:buClr>
              <a:buFont typeface="Arial"/>
              <a:buNone/>
              <a:defRPr b="0" i="0" sz="2400" u="none" cap="none" strike="noStrike">
                <a:solidFill>
                  <a:schemeClr val="dk1"/>
                </a:solidFill>
                <a:latin typeface="Arial"/>
                <a:ea typeface="Arial"/>
                <a:cs typeface="Arial"/>
                <a:sym typeface="Arial"/>
              </a:defRPr>
            </a:lvl2pPr>
            <a:lvl3pPr indent="0" lvl="2" marL="914400" marR="0" rtl="0" algn="ctr">
              <a:spcBef>
                <a:spcPts val="420"/>
              </a:spcBef>
              <a:spcAft>
                <a:spcPts val="0"/>
              </a:spcAft>
              <a:buClr>
                <a:schemeClr val="accent2"/>
              </a:buClr>
              <a:buFont typeface="Arial"/>
              <a:buNone/>
              <a:defRPr b="0" i="0" sz="2100" u="none" cap="none" strike="noStrike">
                <a:solidFill>
                  <a:schemeClr val="dk1"/>
                </a:solidFill>
                <a:latin typeface="Arial"/>
                <a:ea typeface="Arial"/>
                <a:cs typeface="Arial"/>
                <a:sym typeface="Arial"/>
              </a:defRPr>
            </a:lvl3pPr>
            <a:lvl4pPr indent="0" lvl="3" marL="1371600" marR="0" rtl="0" algn="ctr">
              <a:spcBef>
                <a:spcPts val="400"/>
              </a:spcBef>
              <a:spcAft>
                <a:spcPts val="0"/>
              </a:spcAft>
              <a:buClr>
                <a:srgbClr val="EB641B"/>
              </a:buClr>
              <a:buFont typeface="Arial"/>
              <a:buNone/>
              <a:defRPr b="0" i="0" sz="2000" u="none" cap="none" strike="noStrike">
                <a:solidFill>
                  <a:schemeClr val="dk1"/>
                </a:solidFill>
                <a:latin typeface="Arial"/>
                <a:ea typeface="Arial"/>
                <a:cs typeface="Arial"/>
                <a:sym typeface="Arial"/>
              </a:defRPr>
            </a:lvl4pPr>
            <a:lvl5pPr indent="0" lvl="4" marL="1828800" marR="0" rtl="0" algn="ctr">
              <a:spcBef>
                <a:spcPts val="400"/>
              </a:spcBef>
              <a:spcAft>
                <a:spcPts val="0"/>
              </a:spcAft>
              <a:buClr>
                <a:srgbClr val="39639D"/>
              </a:buClr>
              <a:buFont typeface="Arial"/>
              <a:buNone/>
              <a:defRPr b="0" i="0" sz="2000" u="none" cap="none" strike="noStrike">
                <a:solidFill>
                  <a:schemeClr val="dk1"/>
                </a:solidFill>
                <a:latin typeface="Arial"/>
                <a:ea typeface="Arial"/>
                <a:cs typeface="Arial"/>
                <a:sym typeface="Arial"/>
              </a:defRPr>
            </a:lvl5pPr>
            <a:lvl6pPr indent="0" lvl="5" marL="2286000" marR="0" rtl="0" algn="ctr">
              <a:spcBef>
                <a:spcPts val="360"/>
              </a:spcBef>
              <a:buClr>
                <a:schemeClr val="accent5"/>
              </a:buClr>
              <a:buFont typeface="Arial"/>
              <a:buNone/>
              <a:defRPr b="0" i="0" sz="1800" u="none" cap="none" strike="noStrike">
                <a:solidFill>
                  <a:schemeClr val="dk1"/>
                </a:solidFill>
                <a:latin typeface="Arial"/>
                <a:ea typeface="Arial"/>
                <a:cs typeface="Arial"/>
                <a:sym typeface="Arial"/>
              </a:defRPr>
            </a:lvl6pPr>
            <a:lvl7pPr indent="0" lvl="6" marL="2743200" marR="0" rtl="0" algn="ctr">
              <a:spcBef>
                <a:spcPts val="320"/>
              </a:spcBef>
              <a:buClr>
                <a:schemeClr val="accent6"/>
              </a:buClr>
              <a:buFont typeface="Arial"/>
              <a:buNone/>
              <a:defRPr b="0" i="0" sz="1600" u="none" cap="none" strike="noStrike">
                <a:solidFill>
                  <a:schemeClr val="dk1"/>
                </a:solidFill>
                <a:latin typeface="Arial"/>
                <a:ea typeface="Arial"/>
                <a:cs typeface="Arial"/>
                <a:sym typeface="Arial"/>
              </a:defRPr>
            </a:lvl7pPr>
            <a:lvl8pPr indent="0" lvl="7" marL="3200400" marR="0" rtl="0" algn="ctr">
              <a:spcBef>
                <a:spcPts val="320"/>
              </a:spcBef>
              <a:buClr>
                <a:schemeClr val="dk2"/>
              </a:buClr>
              <a:buFont typeface="Arial"/>
              <a:buNone/>
              <a:defRPr b="0" i="0" sz="1600" u="none" cap="none" strike="noStrike">
                <a:solidFill>
                  <a:schemeClr val="dk1"/>
                </a:solidFill>
                <a:latin typeface="Arial"/>
                <a:ea typeface="Arial"/>
                <a:cs typeface="Arial"/>
                <a:sym typeface="Arial"/>
              </a:defRPr>
            </a:lvl8pPr>
            <a:lvl9pPr indent="0" lvl="8" marL="3657600" marR="0" rtl="0" algn="ctr">
              <a:spcBef>
                <a:spcPts val="280"/>
              </a:spcBef>
              <a:buClr>
                <a:schemeClr val="dk2"/>
              </a:buClr>
              <a:buFont typeface="Arial"/>
              <a:buNone/>
              <a:defRPr b="0" i="0" sz="14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type="picTx">
  <p:cSld name="PICTURE_WITH_CAPTION_TEXT">
    <p:spTree>
      <p:nvGrpSpPr>
        <p:cNvPr id="62" name="Shape 62"/>
        <p:cNvGrpSpPr/>
        <p:nvPr/>
      </p:nvGrpSpPr>
      <p:grpSpPr>
        <a:xfrm>
          <a:off x="0" y="0"/>
          <a:ext cx="0" cy="0"/>
          <a:chOff x="0" y="0"/>
          <a:chExt cx="0" cy="0"/>
        </a:xfrm>
      </p:grpSpPr>
      <p:sp>
        <p:nvSpPr>
          <p:cNvPr id="63" name="Shape 63"/>
          <p:cNvSpPr txBox="1"/>
          <p:nvPr>
            <p:ph type="title"/>
          </p:nvPr>
        </p:nvSpPr>
        <p:spPr>
          <a:xfrm>
            <a:off x="609600" y="1176996"/>
            <a:ext cx="2212848" cy="1582621"/>
          </a:xfrm>
          <a:prstGeom prst="rect">
            <a:avLst/>
          </a:prstGeom>
          <a:noFill/>
          <a:ln>
            <a:noFill/>
          </a:ln>
        </p:spPr>
        <p:txBody>
          <a:bodyPr anchorCtr="0" anchor="t" bIns="91425" lIns="91425" rIns="91425" wrap="square" tIns="91425"/>
          <a:lstStyle>
            <a:lvl1pPr lvl="0" rtl="0" algn="l">
              <a:spcBef>
                <a:spcPts val="0"/>
              </a:spcBef>
              <a:buClr>
                <a:schemeClr val="dk2"/>
              </a:buClr>
              <a:buFont typeface="Calibri"/>
              <a:buNone/>
              <a:defRPr b="1" sz="2000">
                <a:solidFill>
                  <a:schemeClr val="dk2"/>
                </a:solidFill>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4" name="Shape 64"/>
          <p:cNvSpPr txBox="1"/>
          <p:nvPr>
            <p:ph idx="1" type="body"/>
          </p:nvPr>
        </p:nvSpPr>
        <p:spPr>
          <a:xfrm>
            <a:off x="609600" y="2828785"/>
            <a:ext cx="2209800" cy="2179320"/>
          </a:xfrm>
          <a:prstGeom prst="rect">
            <a:avLst/>
          </a:prstGeom>
          <a:noFill/>
          <a:ln>
            <a:noFill/>
          </a:ln>
        </p:spPr>
        <p:txBody>
          <a:bodyPr anchorCtr="0" anchor="t" bIns="91425" lIns="91425" rIns="91425" wrap="square" tIns="91425"/>
          <a:lstStyle>
            <a:lvl1pPr indent="0" lvl="0" marL="0" rtl="0" algn="l">
              <a:spcBef>
                <a:spcPts val="250"/>
              </a:spcBef>
              <a:buNone/>
              <a:defRPr sz="1300"/>
            </a:lvl1pPr>
            <a:lvl2pPr lvl="1" rtl="0">
              <a:spcBef>
                <a:spcPts val="0"/>
              </a:spcBef>
              <a:defRPr sz="1200"/>
            </a:lvl2pPr>
            <a:lvl3pPr lvl="2" rtl="0">
              <a:spcBef>
                <a:spcPts val="0"/>
              </a:spcBef>
              <a:defRPr sz="1000"/>
            </a:lvl3pPr>
            <a:lvl4pPr lvl="3" rtl="0">
              <a:spcBef>
                <a:spcPts val="0"/>
              </a:spcBef>
              <a:defRPr sz="900"/>
            </a:lvl4pPr>
            <a:lvl5pPr lvl="4" rtl="0">
              <a:spcBef>
                <a:spcPts val="0"/>
              </a:spcBef>
              <a:defRPr sz="9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5" name="Shape 65"/>
          <p:cNvSpPr/>
          <p:nvPr>
            <p:ph idx="2" type="pic"/>
          </p:nvPr>
        </p:nvSpPr>
        <p:spPr>
          <a:xfrm rot="420000">
            <a:off x="3485793" y="1199517"/>
            <a:ext cx="4617720" cy="3931920"/>
          </a:xfrm>
          <a:prstGeom prst="rect">
            <a:avLst/>
          </a:prstGeom>
          <a:solidFill>
            <a:schemeClr val="lt2"/>
          </a:solidFill>
          <a:ln cap="rnd" cmpd="sng" w="9525">
            <a:solidFill>
              <a:srgbClr val="C0C0C0"/>
            </a:solidFill>
            <a:prstDash val="solid"/>
            <a:round/>
            <a:headEnd len="med" w="med" type="none"/>
            <a:tailEnd len="med" w="med" type="none"/>
          </a:ln>
        </p:spPr>
        <p:txBody>
          <a:bodyPr anchorCtr="0" anchor="t" bIns="91425" lIns="91425" rIns="91425" wrap="square" tIns="91425"/>
          <a:lstStyle>
            <a:lvl1pPr indent="0" lvl="0" marL="0" marR="0" rtl="0" algn="l">
              <a:spcBef>
                <a:spcPts val="0"/>
              </a:spcBef>
              <a:buClr>
                <a:srgbClr val="5F6680"/>
              </a:buClr>
              <a:buFont typeface="Arial"/>
              <a:buNone/>
              <a:defRPr b="0" i="0" sz="3200" u="none" cap="none" strike="noStrike">
                <a:solidFill>
                  <a:srgbClr val="5F6680"/>
                </a:solidFill>
                <a:latin typeface="Arial"/>
                <a:ea typeface="Arial"/>
                <a:cs typeface="Arial"/>
                <a:sym typeface="Arial"/>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VERTICAL_TEXT">
    <p:spTree>
      <p:nvGrpSpPr>
        <p:cNvPr id="23" name="Shape 23"/>
        <p:cNvGrpSpPr/>
        <p:nvPr/>
      </p:nvGrpSpPr>
      <p:grpSpPr>
        <a:xfrm>
          <a:off x="0" y="0"/>
          <a:ext cx="0" cy="0"/>
          <a:chOff x="0" y="0"/>
          <a:chExt cx="0" cy="0"/>
        </a:xfrm>
      </p:grpSpPr>
      <p:sp>
        <p:nvSpPr>
          <p:cNvPr id="24" name="Shape 24"/>
          <p:cNvSpPr txBox="1"/>
          <p:nvPr>
            <p:ph type="title"/>
          </p:nvPr>
        </p:nvSpPr>
        <p:spPr>
          <a:xfrm>
            <a:off x="457200" y="704850"/>
            <a:ext cx="8229600" cy="1143000"/>
          </a:xfrm>
          <a:prstGeom prst="rect">
            <a:avLst/>
          </a:prstGeom>
          <a:noFill/>
          <a:ln>
            <a:noFill/>
          </a:ln>
        </p:spPr>
        <p:txBody>
          <a:bodyPr anchorCtr="0" anchor="t" bIns="91425" lIns="91425" rIns="91425" wrap="square" tIns="91425"/>
          <a:lstStyle>
            <a:lvl1pPr lvl="0" rtl="0" algn="l">
              <a:spcBef>
                <a:spcPts val="0"/>
              </a:spcBef>
              <a:spcAft>
                <a:spcPts val="0"/>
              </a:spcAft>
              <a:defRPr sz="5000">
                <a:solidFill>
                  <a:schemeClr val="dk2"/>
                </a:solidFill>
                <a:latin typeface="Calibri"/>
                <a:ea typeface="Calibri"/>
                <a:cs typeface="Calibri"/>
                <a:sym typeface="Calibri"/>
              </a:defRPr>
            </a:lvl1pPr>
            <a:lvl2pPr lvl="1" rtl="0" algn="l">
              <a:spcBef>
                <a:spcPts val="0"/>
              </a:spcBef>
              <a:spcAft>
                <a:spcPts val="0"/>
              </a:spcAft>
              <a:defRPr sz="5000">
                <a:solidFill>
                  <a:schemeClr val="dk2"/>
                </a:solidFill>
                <a:latin typeface="Calibri"/>
                <a:ea typeface="Calibri"/>
                <a:cs typeface="Calibri"/>
                <a:sym typeface="Calibri"/>
              </a:defRPr>
            </a:lvl2pPr>
            <a:lvl3pPr lvl="2" rtl="0" algn="l">
              <a:spcBef>
                <a:spcPts val="0"/>
              </a:spcBef>
              <a:spcAft>
                <a:spcPts val="0"/>
              </a:spcAft>
              <a:defRPr sz="5000">
                <a:solidFill>
                  <a:schemeClr val="dk2"/>
                </a:solidFill>
                <a:latin typeface="Calibri"/>
                <a:ea typeface="Calibri"/>
                <a:cs typeface="Calibri"/>
                <a:sym typeface="Calibri"/>
              </a:defRPr>
            </a:lvl3pPr>
            <a:lvl4pPr lvl="3" rtl="0" algn="l">
              <a:spcBef>
                <a:spcPts val="0"/>
              </a:spcBef>
              <a:spcAft>
                <a:spcPts val="0"/>
              </a:spcAft>
              <a:defRPr sz="5000">
                <a:solidFill>
                  <a:schemeClr val="dk2"/>
                </a:solidFill>
                <a:latin typeface="Calibri"/>
                <a:ea typeface="Calibri"/>
                <a:cs typeface="Calibri"/>
                <a:sym typeface="Calibri"/>
              </a:defRPr>
            </a:lvl4pPr>
            <a:lvl5pPr lvl="4" rtl="0" algn="l">
              <a:spcBef>
                <a:spcPts val="0"/>
              </a:spcBef>
              <a:spcAft>
                <a:spcPts val="0"/>
              </a:spcAft>
              <a:defRPr sz="5000">
                <a:solidFill>
                  <a:schemeClr val="dk2"/>
                </a:solidFill>
                <a:latin typeface="Calibri"/>
                <a:ea typeface="Calibri"/>
                <a:cs typeface="Calibri"/>
                <a:sym typeface="Calibri"/>
              </a:defRPr>
            </a:lvl5pPr>
            <a:lvl6pPr lvl="5" marL="457200" rtl="0" algn="l">
              <a:spcBef>
                <a:spcPts val="0"/>
              </a:spcBef>
              <a:spcAft>
                <a:spcPts val="0"/>
              </a:spcAft>
              <a:defRPr sz="5000">
                <a:solidFill>
                  <a:schemeClr val="dk2"/>
                </a:solidFill>
                <a:latin typeface="Calibri"/>
                <a:ea typeface="Calibri"/>
                <a:cs typeface="Calibri"/>
                <a:sym typeface="Calibri"/>
              </a:defRPr>
            </a:lvl6pPr>
            <a:lvl7pPr lvl="6" marL="914400" rtl="0" algn="l">
              <a:spcBef>
                <a:spcPts val="0"/>
              </a:spcBef>
              <a:spcAft>
                <a:spcPts val="0"/>
              </a:spcAft>
              <a:defRPr sz="5000">
                <a:solidFill>
                  <a:schemeClr val="dk2"/>
                </a:solidFill>
                <a:latin typeface="Calibri"/>
                <a:ea typeface="Calibri"/>
                <a:cs typeface="Calibri"/>
                <a:sym typeface="Calibri"/>
              </a:defRPr>
            </a:lvl7pPr>
            <a:lvl8pPr lvl="7" marL="1371600" rtl="0" algn="l">
              <a:spcBef>
                <a:spcPts val="0"/>
              </a:spcBef>
              <a:spcAft>
                <a:spcPts val="0"/>
              </a:spcAft>
              <a:defRPr sz="5000">
                <a:solidFill>
                  <a:schemeClr val="dk2"/>
                </a:solidFill>
                <a:latin typeface="Calibri"/>
                <a:ea typeface="Calibri"/>
                <a:cs typeface="Calibri"/>
                <a:sym typeface="Calibri"/>
              </a:defRPr>
            </a:lvl8pPr>
            <a:lvl9pPr lvl="8" marL="1828800" rtl="0" algn="l">
              <a:spcBef>
                <a:spcPts val="0"/>
              </a:spcBef>
              <a:spcAft>
                <a:spcPts val="0"/>
              </a:spcAft>
              <a:defRPr sz="5000">
                <a:solidFill>
                  <a:schemeClr val="dk2"/>
                </a:solidFill>
                <a:latin typeface="Calibri"/>
                <a:ea typeface="Calibri"/>
                <a:cs typeface="Calibri"/>
                <a:sym typeface="Calibri"/>
              </a:defRPr>
            </a:lvl9pPr>
          </a:lstStyle>
          <a:p/>
        </p:txBody>
      </p:sp>
      <p:sp>
        <p:nvSpPr>
          <p:cNvPr id="25" name="Shape 25"/>
          <p:cNvSpPr txBox="1"/>
          <p:nvPr>
            <p:ph idx="1" type="body"/>
          </p:nvPr>
        </p:nvSpPr>
        <p:spPr>
          <a:xfrm rot="5400000">
            <a:off x="2377281" y="15080"/>
            <a:ext cx="4389437" cy="8229600"/>
          </a:xfrm>
          <a:prstGeom prst="rect">
            <a:avLst/>
          </a:prstGeom>
          <a:noFill/>
          <a:ln>
            <a:noFill/>
          </a:ln>
        </p:spPr>
        <p:txBody>
          <a:bodyPr anchorCtr="0" anchor="t" bIns="91425" lIns="91425" rIns="91425" wrap="square" tIns="91425"/>
          <a:lstStyle>
            <a:lvl1pPr indent="-177800" lvl="0" marL="273050" rtl="0" algn="l">
              <a:spcBef>
                <a:spcPts val="520"/>
              </a:spcBef>
              <a:spcAft>
                <a:spcPts val="0"/>
              </a:spcAft>
              <a:buClr>
                <a:srgbClr val="EB641B"/>
              </a:buClr>
              <a:buFont typeface="Arial"/>
              <a:buChar char="●"/>
              <a:defRPr sz="2600">
                <a:solidFill>
                  <a:schemeClr val="dk1"/>
                </a:solidFill>
              </a:defRPr>
            </a:lvl1pPr>
            <a:lvl2pPr indent="-169862" lvl="1" marL="639763" rtl="0" algn="l">
              <a:spcBef>
                <a:spcPts val="480"/>
              </a:spcBef>
              <a:spcAft>
                <a:spcPts val="0"/>
              </a:spcAft>
              <a:buClr>
                <a:schemeClr val="accent1"/>
              </a:buClr>
              <a:buFont typeface="Arial"/>
              <a:buChar char="●"/>
              <a:defRPr sz="2400">
                <a:solidFill>
                  <a:schemeClr val="dk1"/>
                </a:solidFill>
              </a:defRPr>
            </a:lvl2pPr>
            <a:lvl3pPr indent="-196850" lvl="2" marL="914400" rtl="0" algn="l">
              <a:spcBef>
                <a:spcPts val="420"/>
              </a:spcBef>
              <a:spcAft>
                <a:spcPts val="0"/>
              </a:spcAft>
              <a:buClr>
                <a:schemeClr val="accent2"/>
              </a:buClr>
              <a:buFont typeface="Arial"/>
              <a:buChar char="●"/>
              <a:defRPr sz="2100">
                <a:solidFill>
                  <a:schemeClr val="dk1"/>
                </a:solidFill>
              </a:defRPr>
            </a:lvl3pPr>
            <a:lvl4pPr indent="-158750" lvl="3" marL="1187450" rtl="0" algn="l">
              <a:spcBef>
                <a:spcPts val="400"/>
              </a:spcBef>
              <a:spcAft>
                <a:spcPts val="0"/>
              </a:spcAft>
              <a:buClr>
                <a:srgbClr val="EB641B"/>
              </a:buClr>
              <a:buFont typeface="Arial"/>
              <a:buChar char="●"/>
              <a:defRPr sz="2000">
                <a:solidFill>
                  <a:schemeClr val="dk1"/>
                </a:solidFill>
              </a:defRPr>
            </a:lvl4pPr>
            <a:lvl5pPr indent="-166687" lvl="4" marL="1462088" rtl="0" algn="l">
              <a:spcBef>
                <a:spcPts val="400"/>
              </a:spcBef>
              <a:spcAft>
                <a:spcPts val="0"/>
              </a:spcAft>
              <a:buClr>
                <a:srgbClr val="39639D"/>
              </a:buClr>
              <a:buFont typeface="Arial"/>
              <a:buChar char="●"/>
              <a:defRPr sz="2000">
                <a:solidFill>
                  <a:schemeClr val="dk1"/>
                </a:solidFill>
              </a:defRPr>
            </a:lvl5pPr>
            <a:lvl6pPr indent="-159385" lvl="5" marL="1737360" rtl="0" algn="l">
              <a:spcBef>
                <a:spcPts val="360"/>
              </a:spcBef>
              <a:buClr>
                <a:schemeClr val="accent5"/>
              </a:buClr>
              <a:buFont typeface="Arial"/>
              <a:buChar char="●"/>
              <a:defRPr sz="1800">
                <a:solidFill>
                  <a:schemeClr val="dk1"/>
                </a:solidFill>
              </a:defRPr>
            </a:lvl6pPr>
            <a:lvl7pPr indent="-145414" lvl="6" marL="1920240" rtl="0" algn="l">
              <a:spcBef>
                <a:spcPts val="320"/>
              </a:spcBef>
              <a:buClr>
                <a:schemeClr val="accent6"/>
              </a:buClr>
              <a:buFont typeface="Arial"/>
              <a:buChar char="●"/>
              <a:defRPr sz="1600">
                <a:solidFill>
                  <a:schemeClr val="dk1"/>
                </a:solidFill>
              </a:defRPr>
            </a:lvl7pPr>
            <a:lvl8pPr indent="-127635" lvl="7" marL="2194560" rtl="0" algn="l">
              <a:spcBef>
                <a:spcPts val="320"/>
              </a:spcBef>
              <a:buClr>
                <a:schemeClr val="dk2"/>
              </a:buClr>
              <a:buFont typeface="Arial"/>
              <a:buChar char="●"/>
              <a:defRPr sz="1600">
                <a:solidFill>
                  <a:schemeClr val="dk1"/>
                </a:solidFill>
              </a:defRPr>
            </a:lvl8pPr>
            <a:lvl9pPr indent="-128904" lvl="8" marL="2468880" rtl="0" algn="l">
              <a:spcBef>
                <a:spcPts val="280"/>
              </a:spcBef>
              <a:buClr>
                <a:schemeClr val="dk2"/>
              </a:buClr>
              <a:buFont typeface="Arial"/>
              <a:buChar char="●"/>
              <a:defRPr sz="1400">
                <a:solidFill>
                  <a:schemeClr val="dk1"/>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OBJECT_WITH_CAPTION_TEXT">
    <p:spTree>
      <p:nvGrpSpPr>
        <p:cNvPr id="26" name="Shape 26"/>
        <p:cNvGrpSpPr/>
        <p:nvPr/>
      </p:nvGrpSpPr>
      <p:grpSpPr>
        <a:xfrm>
          <a:off x="0" y="0"/>
          <a:ext cx="0" cy="0"/>
          <a:chOff x="0" y="0"/>
          <a:chExt cx="0" cy="0"/>
        </a:xfrm>
      </p:grpSpPr>
      <p:sp>
        <p:nvSpPr>
          <p:cNvPr id="27" name="Shape 27"/>
          <p:cNvSpPr txBox="1"/>
          <p:nvPr>
            <p:ph type="title"/>
          </p:nvPr>
        </p:nvSpPr>
        <p:spPr>
          <a:xfrm>
            <a:off x="685800" y="514352"/>
            <a:ext cx="2743200" cy="1162050"/>
          </a:xfrm>
          <a:prstGeom prst="rect">
            <a:avLst/>
          </a:prstGeom>
          <a:noFill/>
          <a:ln>
            <a:noFill/>
          </a:ln>
        </p:spPr>
        <p:txBody>
          <a:bodyPr anchorCtr="0" anchor="t" bIns="91425" lIns="91425" rIns="91425" wrap="square" tIns="91425"/>
          <a:lstStyle>
            <a:lvl1pPr lvl="0" rtl="0" algn="l">
              <a:spcBef>
                <a:spcPts val="0"/>
              </a:spcBef>
              <a:buClr>
                <a:schemeClr val="dk2"/>
              </a:buClr>
              <a:buFont typeface="Calibri"/>
              <a:buNone/>
              <a:defRPr b="0" sz="2600">
                <a:solidFill>
                  <a:schemeClr val="dk2"/>
                </a:solidFill>
                <a:latin typeface="Calibri"/>
                <a:ea typeface="Calibri"/>
                <a:cs typeface="Calibri"/>
                <a:sym typeface="Calibri"/>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8" name="Shape 28"/>
          <p:cNvSpPr txBox="1"/>
          <p:nvPr>
            <p:ph idx="1" type="body"/>
          </p:nvPr>
        </p:nvSpPr>
        <p:spPr>
          <a:xfrm>
            <a:off x="685800" y="1676400"/>
            <a:ext cx="2743200" cy="4572000"/>
          </a:xfrm>
          <a:prstGeom prst="rect">
            <a:avLst/>
          </a:prstGeom>
          <a:noFill/>
          <a:ln>
            <a:noFill/>
          </a:ln>
        </p:spPr>
        <p:txBody>
          <a:bodyPr anchorCtr="0" anchor="t" bIns="91425" lIns="91425" rIns="91425" wrap="square" tIns="91425"/>
          <a:lstStyle>
            <a:lvl1pPr indent="0" lvl="0" marL="0" rtl="0" algn="l">
              <a:spcBef>
                <a:spcPts val="0"/>
              </a:spcBef>
              <a:buNone/>
              <a:defRPr sz="1400"/>
            </a:lvl1pPr>
            <a:lvl2pPr indent="0" lvl="1" rtl="0" algn="l">
              <a:spcBef>
                <a:spcPts val="0"/>
              </a:spcBef>
              <a:buNone/>
              <a:defRPr sz="1200"/>
            </a:lvl2pPr>
            <a:lvl3pPr indent="0" lvl="2" rtl="0" algn="l">
              <a:spcBef>
                <a:spcPts val="0"/>
              </a:spcBef>
              <a:buNone/>
              <a:defRPr sz="1000"/>
            </a:lvl3pPr>
            <a:lvl4pPr indent="0" lvl="3" rtl="0" algn="l">
              <a:spcBef>
                <a:spcPts val="0"/>
              </a:spcBef>
              <a:buNone/>
              <a:defRPr sz="900"/>
            </a:lvl4pPr>
            <a:lvl5pPr indent="0" lvl="4" rtl="0" algn="l">
              <a:spcBef>
                <a:spcPts val="0"/>
              </a:spcBef>
              <a:buNone/>
              <a:defRPr sz="9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9" name="Shape 29"/>
          <p:cNvSpPr txBox="1"/>
          <p:nvPr>
            <p:ph idx="2" type="body"/>
          </p:nvPr>
        </p:nvSpPr>
        <p:spPr>
          <a:xfrm>
            <a:off x="3575050" y="1676400"/>
            <a:ext cx="5111750" cy="4572000"/>
          </a:xfrm>
          <a:prstGeom prst="rect">
            <a:avLst/>
          </a:prstGeom>
          <a:noFill/>
          <a:ln>
            <a:noFill/>
          </a:ln>
        </p:spPr>
        <p:txBody>
          <a:bodyPr anchorCtr="0" anchor="t" bIns="91425" lIns="91425" rIns="91425" wrap="square" tIns="91425"/>
          <a:lstStyle>
            <a:lvl1pPr lvl="0" rtl="0">
              <a:spcBef>
                <a:spcPts val="0"/>
              </a:spcBef>
              <a:defRPr sz="2800"/>
            </a:lvl1pPr>
            <a:lvl2pPr lvl="1" rtl="0">
              <a:spcBef>
                <a:spcPts val="0"/>
              </a:spcBef>
              <a:defRPr sz="2600"/>
            </a:lvl2pPr>
            <a:lvl3pPr lvl="2" rtl="0">
              <a:spcBef>
                <a:spcPts val="0"/>
              </a:spcBef>
              <a:defRPr sz="2400"/>
            </a:lvl3pPr>
            <a:lvl4pPr lvl="3" rtl="0">
              <a:spcBef>
                <a:spcPts val="0"/>
              </a:spcBef>
              <a:defRPr sz="2000"/>
            </a:lvl4pPr>
            <a:lvl5pPr lvl="4" rtl="0">
              <a:spcBef>
                <a:spcPts val="0"/>
              </a:spcBef>
              <a:defRPr sz="18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30" name="Shape 3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31" name="Shape 31"/>
        <p:cNvGrpSpPr/>
        <p:nvPr/>
      </p:nvGrpSpPr>
      <p:grpSpPr>
        <a:xfrm>
          <a:off x="0" y="0"/>
          <a:ext cx="0" cy="0"/>
          <a:chOff x="0" y="0"/>
          <a:chExt cx="0" cy="0"/>
        </a:xfrm>
      </p:grpSpPr>
      <p:sp>
        <p:nvSpPr>
          <p:cNvPr id="32" name="Shape 32"/>
          <p:cNvSpPr txBox="1"/>
          <p:nvPr>
            <p:ph type="title"/>
          </p:nvPr>
        </p:nvSpPr>
        <p:spPr>
          <a:xfrm>
            <a:off x="457200" y="704088"/>
            <a:ext cx="8305800" cy="1143000"/>
          </a:xfrm>
          <a:prstGeom prst="rect">
            <a:avLst/>
          </a:prstGeom>
          <a:noFill/>
          <a:ln>
            <a:noFill/>
          </a:ln>
        </p:spPr>
        <p:txBody>
          <a:bodyPr anchorCtr="0" anchor="t" bIns="91425" lIns="91425" rIns="91425" wrap="square" tIns="91425"/>
          <a:lstStyle>
            <a:lvl1pPr lvl="0" rtl="0" algn="l">
              <a:spcBef>
                <a:spcPts val="0"/>
              </a:spcBef>
              <a:buClr>
                <a:schemeClr val="dk2"/>
              </a:buClr>
              <a:buFont typeface="Calibri"/>
              <a:buNone/>
              <a:defRPr b="0" sz="5000">
                <a:solidFill>
                  <a:schemeClr val="dk2"/>
                </a:solidFill>
                <a:latin typeface="Calibri"/>
                <a:ea typeface="Calibri"/>
                <a:cs typeface="Calibri"/>
                <a:sym typeface="Calibri"/>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TWO_OBJECTS_WITH_TEXT">
    <p:spTree>
      <p:nvGrpSpPr>
        <p:cNvPr id="33" name="Shape 33"/>
        <p:cNvGrpSpPr/>
        <p:nvPr/>
      </p:nvGrpSpPr>
      <p:grpSpPr>
        <a:xfrm>
          <a:off x="0" y="0"/>
          <a:ext cx="0" cy="0"/>
          <a:chOff x="0" y="0"/>
          <a:chExt cx="0" cy="0"/>
        </a:xfrm>
      </p:grpSpPr>
      <p:sp>
        <p:nvSpPr>
          <p:cNvPr id="34" name="Shape 34"/>
          <p:cNvSpPr txBox="1"/>
          <p:nvPr>
            <p:ph type="title"/>
          </p:nvPr>
        </p:nvSpPr>
        <p:spPr>
          <a:xfrm>
            <a:off x="457200" y="704088"/>
            <a:ext cx="8229600" cy="1143000"/>
          </a:xfrm>
          <a:prstGeom prst="rect">
            <a:avLst/>
          </a:prstGeom>
          <a:noFill/>
          <a:ln>
            <a:noFill/>
          </a:ln>
        </p:spPr>
        <p:txBody>
          <a:bodyPr anchorCtr="0" anchor="t" bIns="91425" lIns="91425" rIns="91425" wrap="square" tIns="91425"/>
          <a:lstStyle>
            <a:lvl1pPr lvl="0" rt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5" name="Shape 35"/>
          <p:cNvSpPr txBox="1"/>
          <p:nvPr>
            <p:ph idx="1" type="body"/>
          </p:nvPr>
        </p:nvSpPr>
        <p:spPr>
          <a:xfrm>
            <a:off x="457200" y="1855248"/>
            <a:ext cx="4040188" cy="659352"/>
          </a:xfrm>
          <a:prstGeom prst="rect">
            <a:avLst/>
          </a:prstGeom>
          <a:noFill/>
          <a:ln>
            <a:noFill/>
          </a:ln>
        </p:spPr>
        <p:txBody>
          <a:bodyPr anchorCtr="0" anchor="ctr" bIns="91425" lIns="91425" rIns="91425" wrap="square" tIns="91425"/>
          <a:lstStyle>
            <a:lvl1pPr indent="0" lvl="0" marL="0" rtl="0">
              <a:spcBef>
                <a:spcPts val="0"/>
              </a:spcBef>
              <a:buClr>
                <a:schemeClr val="dk2"/>
              </a:buClr>
              <a:buNone/>
              <a:defRPr b="1" sz="2400" cap="none">
                <a:solidFill>
                  <a:schemeClr val="dk2"/>
                </a:solidFill>
              </a:defRPr>
            </a:lvl1pPr>
            <a:lvl2pPr lvl="1" rtl="0">
              <a:spcBef>
                <a:spcPts val="0"/>
              </a:spcBef>
              <a:buNone/>
              <a:defRPr b="1" sz="2000"/>
            </a:lvl2pPr>
            <a:lvl3pPr lvl="2" rtl="0">
              <a:spcBef>
                <a:spcPts val="0"/>
              </a:spcBef>
              <a:buNone/>
              <a:defRPr b="1" sz="1800"/>
            </a:lvl3pPr>
            <a:lvl4pPr lvl="3" rtl="0">
              <a:spcBef>
                <a:spcPts val="0"/>
              </a:spcBef>
              <a:buNone/>
              <a:defRPr b="1" sz="1600"/>
            </a:lvl4pPr>
            <a:lvl5pPr lvl="4" rtl="0">
              <a:spcBef>
                <a:spcPts val="0"/>
              </a:spcBef>
              <a:buNone/>
              <a:defRPr b="1" sz="16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6" name="Shape 36"/>
          <p:cNvSpPr txBox="1"/>
          <p:nvPr>
            <p:ph idx="2" type="body"/>
          </p:nvPr>
        </p:nvSpPr>
        <p:spPr>
          <a:xfrm>
            <a:off x="4645025" y="1859757"/>
            <a:ext cx="4041775" cy="654843"/>
          </a:xfrm>
          <a:prstGeom prst="rect">
            <a:avLst/>
          </a:prstGeom>
          <a:noFill/>
          <a:ln>
            <a:noFill/>
          </a:ln>
        </p:spPr>
        <p:txBody>
          <a:bodyPr anchorCtr="0" anchor="ctr" bIns="91425" lIns="91425" rIns="91425" wrap="square" tIns="91425"/>
          <a:lstStyle>
            <a:lvl1pPr indent="0" lvl="0" marL="0" rtl="0">
              <a:spcBef>
                <a:spcPts val="0"/>
              </a:spcBef>
              <a:buClr>
                <a:schemeClr val="dk2"/>
              </a:buClr>
              <a:buNone/>
              <a:defRPr b="1" sz="2400" cap="none">
                <a:solidFill>
                  <a:schemeClr val="dk2"/>
                </a:solidFill>
              </a:defRPr>
            </a:lvl1pPr>
            <a:lvl2pPr lvl="1" rtl="0">
              <a:spcBef>
                <a:spcPts val="0"/>
              </a:spcBef>
              <a:buNone/>
              <a:defRPr b="1" sz="2000"/>
            </a:lvl2pPr>
            <a:lvl3pPr lvl="2" rtl="0">
              <a:spcBef>
                <a:spcPts val="0"/>
              </a:spcBef>
              <a:buNone/>
              <a:defRPr b="1" sz="1800"/>
            </a:lvl3pPr>
            <a:lvl4pPr lvl="3" rtl="0">
              <a:spcBef>
                <a:spcPts val="0"/>
              </a:spcBef>
              <a:buNone/>
              <a:defRPr b="1" sz="1600"/>
            </a:lvl4pPr>
            <a:lvl5pPr lvl="4" rtl="0">
              <a:spcBef>
                <a:spcPts val="0"/>
              </a:spcBef>
              <a:buNone/>
              <a:defRPr b="1" sz="16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7" name="Shape 37"/>
          <p:cNvSpPr txBox="1"/>
          <p:nvPr>
            <p:ph idx="3" type="body"/>
          </p:nvPr>
        </p:nvSpPr>
        <p:spPr>
          <a:xfrm>
            <a:off x="457200" y="2514600"/>
            <a:ext cx="4040188" cy="3845720"/>
          </a:xfrm>
          <a:prstGeom prst="rect">
            <a:avLst/>
          </a:prstGeom>
          <a:noFill/>
          <a:ln>
            <a:noFill/>
          </a:ln>
        </p:spPr>
        <p:txBody>
          <a:bodyPr anchorCtr="0" anchor="t" bIns="91425" lIns="91425" rIns="91425" wrap="square" tIns="91425"/>
          <a:lstStyle>
            <a:lvl1pPr lvl="0" rtl="0">
              <a:spcBef>
                <a:spcPts val="0"/>
              </a:spcBef>
              <a:defRPr sz="22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8" name="Shape 38"/>
          <p:cNvSpPr txBox="1"/>
          <p:nvPr>
            <p:ph idx="4" type="body"/>
          </p:nvPr>
        </p:nvSpPr>
        <p:spPr>
          <a:xfrm>
            <a:off x="4645025" y="2514600"/>
            <a:ext cx="4041775" cy="3845720"/>
          </a:xfrm>
          <a:prstGeom prst="rect">
            <a:avLst/>
          </a:prstGeom>
          <a:noFill/>
          <a:ln>
            <a:noFill/>
          </a:ln>
        </p:spPr>
        <p:txBody>
          <a:bodyPr anchorCtr="0" anchor="t" bIns="91425" lIns="91425" rIns="91425" wrap="square" tIns="91425"/>
          <a:lstStyle>
            <a:lvl1pPr lvl="0" rtl="0">
              <a:spcBef>
                <a:spcPts val="0"/>
              </a:spcBef>
              <a:defRPr sz="22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TWO_OBJECTS">
    <p:spTree>
      <p:nvGrpSpPr>
        <p:cNvPr id="39" name="Shape 39"/>
        <p:cNvGrpSpPr/>
        <p:nvPr/>
      </p:nvGrpSpPr>
      <p:grpSpPr>
        <a:xfrm>
          <a:off x="0" y="0"/>
          <a:ext cx="0" cy="0"/>
          <a:chOff x="0" y="0"/>
          <a:chExt cx="0" cy="0"/>
        </a:xfrm>
      </p:grpSpPr>
      <p:sp>
        <p:nvSpPr>
          <p:cNvPr id="40" name="Shape 40"/>
          <p:cNvSpPr txBox="1"/>
          <p:nvPr>
            <p:ph type="title"/>
          </p:nvPr>
        </p:nvSpPr>
        <p:spPr>
          <a:xfrm>
            <a:off x="457200" y="704088"/>
            <a:ext cx="8229600" cy="1143000"/>
          </a:xfrm>
          <a:prstGeom prst="rect">
            <a:avLst/>
          </a:prstGeom>
          <a:noFill/>
          <a:ln>
            <a:noFill/>
          </a:ln>
        </p:spPr>
        <p:txBody>
          <a:bodyPr anchorCtr="0" anchor="t" bIns="91425" lIns="91425" rIns="91425" wrap="square" tIns="91425"/>
          <a:lstStyle>
            <a:lvl1pPr lvl="0" rtl="0" algn="l">
              <a:spcBef>
                <a:spcPts val="0"/>
              </a:spcBef>
              <a:spcAft>
                <a:spcPts val="0"/>
              </a:spcAft>
              <a:defRPr sz="5000">
                <a:solidFill>
                  <a:schemeClr val="dk2"/>
                </a:solidFill>
                <a:latin typeface="Calibri"/>
                <a:ea typeface="Calibri"/>
                <a:cs typeface="Calibri"/>
                <a:sym typeface="Calibri"/>
              </a:defRPr>
            </a:lvl1pPr>
            <a:lvl2pPr lvl="1" rtl="0" algn="l">
              <a:spcBef>
                <a:spcPts val="0"/>
              </a:spcBef>
              <a:spcAft>
                <a:spcPts val="0"/>
              </a:spcAft>
              <a:defRPr sz="5000">
                <a:solidFill>
                  <a:schemeClr val="dk2"/>
                </a:solidFill>
                <a:latin typeface="Calibri"/>
                <a:ea typeface="Calibri"/>
                <a:cs typeface="Calibri"/>
                <a:sym typeface="Calibri"/>
              </a:defRPr>
            </a:lvl2pPr>
            <a:lvl3pPr lvl="2" rtl="0" algn="l">
              <a:spcBef>
                <a:spcPts val="0"/>
              </a:spcBef>
              <a:spcAft>
                <a:spcPts val="0"/>
              </a:spcAft>
              <a:defRPr sz="5000">
                <a:solidFill>
                  <a:schemeClr val="dk2"/>
                </a:solidFill>
                <a:latin typeface="Calibri"/>
                <a:ea typeface="Calibri"/>
                <a:cs typeface="Calibri"/>
                <a:sym typeface="Calibri"/>
              </a:defRPr>
            </a:lvl3pPr>
            <a:lvl4pPr lvl="3" rtl="0" algn="l">
              <a:spcBef>
                <a:spcPts val="0"/>
              </a:spcBef>
              <a:spcAft>
                <a:spcPts val="0"/>
              </a:spcAft>
              <a:defRPr sz="5000">
                <a:solidFill>
                  <a:schemeClr val="dk2"/>
                </a:solidFill>
                <a:latin typeface="Calibri"/>
                <a:ea typeface="Calibri"/>
                <a:cs typeface="Calibri"/>
                <a:sym typeface="Calibri"/>
              </a:defRPr>
            </a:lvl4pPr>
            <a:lvl5pPr lvl="4" rtl="0" algn="l">
              <a:spcBef>
                <a:spcPts val="0"/>
              </a:spcBef>
              <a:spcAft>
                <a:spcPts val="0"/>
              </a:spcAft>
              <a:defRPr sz="5000">
                <a:solidFill>
                  <a:schemeClr val="dk2"/>
                </a:solidFill>
                <a:latin typeface="Calibri"/>
                <a:ea typeface="Calibri"/>
                <a:cs typeface="Calibri"/>
                <a:sym typeface="Calibri"/>
              </a:defRPr>
            </a:lvl5pPr>
            <a:lvl6pPr lvl="5" marL="457200" rtl="0" algn="l">
              <a:spcBef>
                <a:spcPts val="0"/>
              </a:spcBef>
              <a:spcAft>
                <a:spcPts val="0"/>
              </a:spcAft>
              <a:defRPr sz="5000">
                <a:solidFill>
                  <a:schemeClr val="dk2"/>
                </a:solidFill>
                <a:latin typeface="Calibri"/>
                <a:ea typeface="Calibri"/>
                <a:cs typeface="Calibri"/>
                <a:sym typeface="Calibri"/>
              </a:defRPr>
            </a:lvl6pPr>
            <a:lvl7pPr lvl="6" marL="914400" rtl="0" algn="l">
              <a:spcBef>
                <a:spcPts val="0"/>
              </a:spcBef>
              <a:spcAft>
                <a:spcPts val="0"/>
              </a:spcAft>
              <a:defRPr sz="5000">
                <a:solidFill>
                  <a:schemeClr val="dk2"/>
                </a:solidFill>
                <a:latin typeface="Calibri"/>
                <a:ea typeface="Calibri"/>
                <a:cs typeface="Calibri"/>
                <a:sym typeface="Calibri"/>
              </a:defRPr>
            </a:lvl7pPr>
            <a:lvl8pPr lvl="7" marL="1371600" rtl="0" algn="l">
              <a:spcBef>
                <a:spcPts val="0"/>
              </a:spcBef>
              <a:spcAft>
                <a:spcPts val="0"/>
              </a:spcAft>
              <a:defRPr sz="5000">
                <a:solidFill>
                  <a:schemeClr val="dk2"/>
                </a:solidFill>
                <a:latin typeface="Calibri"/>
                <a:ea typeface="Calibri"/>
                <a:cs typeface="Calibri"/>
                <a:sym typeface="Calibri"/>
              </a:defRPr>
            </a:lvl8pPr>
            <a:lvl9pPr lvl="8" marL="1828800" rtl="0" algn="l">
              <a:spcBef>
                <a:spcPts val="0"/>
              </a:spcBef>
              <a:spcAft>
                <a:spcPts val="0"/>
              </a:spcAft>
              <a:defRPr sz="5000">
                <a:solidFill>
                  <a:schemeClr val="dk2"/>
                </a:solidFill>
                <a:latin typeface="Calibri"/>
                <a:ea typeface="Calibri"/>
                <a:cs typeface="Calibri"/>
                <a:sym typeface="Calibri"/>
              </a:defRPr>
            </a:lvl9pPr>
          </a:lstStyle>
          <a:p/>
        </p:txBody>
      </p:sp>
      <p:sp>
        <p:nvSpPr>
          <p:cNvPr id="41" name="Shape 41"/>
          <p:cNvSpPr txBox="1"/>
          <p:nvPr>
            <p:ph idx="1" type="body"/>
          </p:nvPr>
        </p:nvSpPr>
        <p:spPr>
          <a:xfrm>
            <a:off x="457200" y="1920085"/>
            <a:ext cx="4038600" cy="4434840"/>
          </a:xfrm>
          <a:prstGeom prst="rect">
            <a:avLst/>
          </a:prstGeom>
          <a:noFill/>
          <a:ln>
            <a:noFill/>
          </a:ln>
        </p:spPr>
        <p:txBody>
          <a:bodyPr anchorCtr="0" anchor="t" bIns="91425" lIns="91425" rIns="91425" wrap="square" tIns="91425"/>
          <a:lstStyle>
            <a:lvl1pPr lvl="0" rtl="0">
              <a:spcBef>
                <a:spcPts val="0"/>
              </a:spcBef>
              <a:defRPr sz="26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2" name="Shape 42"/>
          <p:cNvSpPr txBox="1"/>
          <p:nvPr>
            <p:ph idx="2" type="body"/>
          </p:nvPr>
        </p:nvSpPr>
        <p:spPr>
          <a:xfrm>
            <a:off x="4648200" y="1920085"/>
            <a:ext cx="4038600" cy="4434840"/>
          </a:xfrm>
          <a:prstGeom prst="rect">
            <a:avLst/>
          </a:prstGeom>
          <a:noFill/>
          <a:ln>
            <a:noFill/>
          </a:ln>
        </p:spPr>
        <p:txBody>
          <a:bodyPr anchorCtr="0" anchor="t" bIns="91425" lIns="91425" rIns="91425" wrap="square" tIns="91425"/>
          <a:lstStyle>
            <a:lvl1pPr lvl="0" rtl="0">
              <a:spcBef>
                <a:spcPts val="0"/>
              </a:spcBef>
              <a:defRPr sz="26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a:spcBef>
                <a:spcPts val="0"/>
              </a:spcBef>
              <a:defRPr/>
            </a:lvl6pPr>
            <a:lvl7pPr lvl="6">
              <a:spcBef>
                <a:spcPts val="0"/>
              </a:spcBef>
              <a:defRPr/>
            </a:lvl7pPr>
            <a:lvl8pPr lvl="7">
              <a:spcBef>
                <a:spcPts val="0"/>
              </a:spcBef>
              <a:defRPr/>
            </a:lvl8pPr>
            <a:lvl9pPr lvl="8">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43" name="Shape 43"/>
        <p:cNvGrpSpPr/>
        <p:nvPr/>
      </p:nvGrpSpPr>
      <p:grpSpPr>
        <a:xfrm>
          <a:off x="0" y="0"/>
          <a:ext cx="0" cy="0"/>
          <a:chOff x="0" y="0"/>
          <a:chExt cx="0" cy="0"/>
        </a:xfrm>
      </p:grpSpPr>
      <p:sp>
        <p:nvSpPr>
          <p:cNvPr id="44" name="Shape 44"/>
          <p:cNvSpPr txBox="1"/>
          <p:nvPr>
            <p:ph type="title"/>
          </p:nvPr>
        </p:nvSpPr>
        <p:spPr>
          <a:xfrm>
            <a:off x="530352" y="1316736"/>
            <a:ext cx="7772400" cy="1362456"/>
          </a:xfrm>
          <a:prstGeom prst="rect">
            <a:avLst/>
          </a:prstGeom>
          <a:noFill/>
          <a:ln>
            <a:noFill/>
          </a:ln>
        </p:spPr>
        <p:txBody>
          <a:bodyPr anchorCtr="0" anchor="t" bIns="91425" lIns="91425" rIns="91425" wrap="square" tIns="91425"/>
          <a:lstStyle>
            <a:lvl1pPr lvl="0" rtl="0" algn="l">
              <a:spcBef>
                <a:spcPts val="0"/>
              </a:spcBef>
              <a:buClr>
                <a:srgbClr val="EC937E"/>
              </a:buClr>
              <a:buFont typeface="Calibri"/>
              <a:buNone/>
              <a:defRPr b="1" sz="5600" cap="none">
                <a:solidFill>
                  <a:srgbClr val="EC937E"/>
                </a:solidFill>
                <a:latin typeface="Calibri"/>
                <a:ea typeface="Calibri"/>
                <a:cs typeface="Calibri"/>
                <a:sym typeface="Calibri"/>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5" name="Shape 45"/>
          <p:cNvSpPr txBox="1"/>
          <p:nvPr>
            <p:ph idx="1" type="body"/>
          </p:nvPr>
        </p:nvSpPr>
        <p:spPr>
          <a:xfrm>
            <a:off x="530352" y="2704664"/>
            <a:ext cx="7772400" cy="1509712"/>
          </a:xfrm>
          <a:prstGeom prst="rect">
            <a:avLst/>
          </a:prstGeom>
          <a:noFill/>
          <a:ln>
            <a:noFill/>
          </a:ln>
        </p:spPr>
        <p:txBody>
          <a:bodyPr anchorCtr="0" anchor="t" bIns="91425" lIns="91425" rIns="91425" wrap="square" tIns="91425"/>
          <a:lstStyle>
            <a:lvl1pPr indent="0" lvl="0" marL="0" rtl="0">
              <a:spcBef>
                <a:spcPts val="0"/>
              </a:spcBef>
              <a:buClr>
                <a:schemeClr val="dk1"/>
              </a:buClr>
              <a:buNone/>
              <a:defRPr sz="2200">
                <a:solidFill>
                  <a:schemeClr val="dk1"/>
                </a:solidFill>
              </a:defRPr>
            </a:lvl1pPr>
            <a:lvl2pPr lvl="1" rtl="0">
              <a:spcBef>
                <a:spcPts val="0"/>
              </a:spcBef>
              <a:buClr>
                <a:srgbClr val="888888"/>
              </a:buClr>
              <a:buNone/>
              <a:defRPr sz="1800">
                <a:solidFill>
                  <a:srgbClr val="888888"/>
                </a:solidFill>
              </a:defRPr>
            </a:lvl2pPr>
            <a:lvl3pPr lvl="2" rtl="0">
              <a:spcBef>
                <a:spcPts val="0"/>
              </a:spcBef>
              <a:buClr>
                <a:srgbClr val="888888"/>
              </a:buClr>
              <a:buNone/>
              <a:defRPr sz="1600">
                <a:solidFill>
                  <a:srgbClr val="888888"/>
                </a:solidFill>
              </a:defRPr>
            </a:lvl3pPr>
            <a:lvl4pPr lvl="3" rtl="0">
              <a:spcBef>
                <a:spcPts val="0"/>
              </a:spcBef>
              <a:buClr>
                <a:srgbClr val="888888"/>
              </a:buClr>
              <a:buNone/>
              <a:defRPr sz="1400">
                <a:solidFill>
                  <a:srgbClr val="888888"/>
                </a:solidFill>
              </a:defRPr>
            </a:lvl4pPr>
            <a:lvl5pPr lvl="4" rtl="0">
              <a:spcBef>
                <a:spcPts val="0"/>
              </a:spcBef>
              <a:buClr>
                <a:srgbClr val="888888"/>
              </a:buClr>
              <a:buNone/>
              <a:defRPr sz="1400">
                <a:solidFill>
                  <a:srgbClr val="888888"/>
                </a:solidFill>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OBJECT">
    <p:spTree>
      <p:nvGrpSpPr>
        <p:cNvPr id="46" name="Shape 46"/>
        <p:cNvGrpSpPr/>
        <p:nvPr/>
      </p:nvGrpSpPr>
      <p:grpSpPr>
        <a:xfrm>
          <a:off x="0" y="0"/>
          <a:ext cx="0" cy="0"/>
          <a:chOff x="0" y="0"/>
          <a:chExt cx="0" cy="0"/>
        </a:xfrm>
      </p:grpSpPr>
      <p:sp>
        <p:nvSpPr>
          <p:cNvPr id="47" name="Shape 47"/>
          <p:cNvSpPr txBox="1"/>
          <p:nvPr>
            <p:ph type="title"/>
          </p:nvPr>
        </p:nvSpPr>
        <p:spPr>
          <a:xfrm>
            <a:off x="457200" y="704850"/>
            <a:ext cx="8229600" cy="1143000"/>
          </a:xfrm>
          <a:prstGeom prst="rect">
            <a:avLst/>
          </a:prstGeom>
          <a:noFill/>
          <a:ln>
            <a:noFill/>
          </a:ln>
        </p:spPr>
        <p:txBody>
          <a:bodyPr anchorCtr="0" anchor="t" bIns="91425" lIns="91425" rIns="91425" wrap="square" tIns="91425"/>
          <a:lstStyle>
            <a:lvl1pPr lvl="0" rtl="0" algn="l">
              <a:spcBef>
                <a:spcPts val="0"/>
              </a:spcBef>
              <a:spcAft>
                <a:spcPts val="0"/>
              </a:spcAft>
              <a:defRPr sz="5000">
                <a:solidFill>
                  <a:schemeClr val="dk2"/>
                </a:solidFill>
                <a:latin typeface="Calibri"/>
                <a:ea typeface="Calibri"/>
                <a:cs typeface="Calibri"/>
                <a:sym typeface="Calibri"/>
              </a:defRPr>
            </a:lvl1pPr>
            <a:lvl2pPr lvl="1" rtl="0" algn="l">
              <a:spcBef>
                <a:spcPts val="0"/>
              </a:spcBef>
              <a:spcAft>
                <a:spcPts val="0"/>
              </a:spcAft>
              <a:defRPr sz="5000">
                <a:solidFill>
                  <a:schemeClr val="dk2"/>
                </a:solidFill>
                <a:latin typeface="Calibri"/>
                <a:ea typeface="Calibri"/>
                <a:cs typeface="Calibri"/>
                <a:sym typeface="Calibri"/>
              </a:defRPr>
            </a:lvl2pPr>
            <a:lvl3pPr lvl="2" rtl="0" algn="l">
              <a:spcBef>
                <a:spcPts val="0"/>
              </a:spcBef>
              <a:spcAft>
                <a:spcPts val="0"/>
              </a:spcAft>
              <a:defRPr sz="5000">
                <a:solidFill>
                  <a:schemeClr val="dk2"/>
                </a:solidFill>
                <a:latin typeface="Calibri"/>
                <a:ea typeface="Calibri"/>
                <a:cs typeface="Calibri"/>
                <a:sym typeface="Calibri"/>
              </a:defRPr>
            </a:lvl3pPr>
            <a:lvl4pPr lvl="3" rtl="0" algn="l">
              <a:spcBef>
                <a:spcPts val="0"/>
              </a:spcBef>
              <a:spcAft>
                <a:spcPts val="0"/>
              </a:spcAft>
              <a:defRPr sz="5000">
                <a:solidFill>
                  <a:schemeClr val="dk2"/>
                </a:solidFill>
                <a:latin typeface="Calibri"/>
                <a:ea typeface="Calibri"/>
                <a:cs typeface="Calibri"/>
                <a:sym typeface="Calibri"/>
              </a:defRPr>
            </a:lvl4pPr>
            <a:lvl5pPr lvl="4" rtl="0" algn="l">
              <a:spcBef>
                <a:spcPts val="0"/>
              </a:spcBef>
              <a:spcAft>
                <a:spcPts val="0"/>
              </a:spcAft>
              <a:defRPr sz="5000">
                <a:solidFill>
                  <a:schemeClr val="dk2"/>
                </a:solidFill>
                <a:latin typeface="Calibri"/>
                <a:ea typeface="Calibri"/>
                <a:cs typeface="Calibri"/>
                <a:sym typeface="Calibri"/>
              </a:defRPr>
            </a:lvl5pPr>
            <a:lvl6pPr lvl="5" marL="457200" rtl="0" algn="l">
              <a:spcBef>
                <a:spcPts val="0"/>
              </a:spcBef>
              <a:spcAft>
                <a:spcPts val="0"/>
              </a:spcAft>
              <a:defRPr sz="5000">
                <a:solidFill>
                  <a:schemeClr val="dk2"/>
                </a:solidFill>
                <a:latin typeface="Calibri"/>
                <a:ea typeface="Calibri"/>
                <a:cs typeface="Calibri"/>
                <a:sym typeface="Calibri"/>
              </a:defRPr>
            </a:lvl6pPr>
            <a:lvl7pPr lvl="6" marL="914400" rtl="0" algn="l">
              <a:spcBef>
                <a:spcPts val="0"/>
              </a:spcBef>
              <a:spcAft>
                <a:spcPts val="0"/>
              </a:spcAft>
              <a:defRPr sz="5000">
                <a:solidFill>
                  <a:schemeClr val="dk2"/>
                </a:solidFill>
                <a:latin typeface="Calibri"/>
                <a:ea typeface="Calibri"/>
                <a:cs typeface="Calibri"/>
                <a:sym typeface="Calibri"/>
              </a:defRPr>
            </a:lvl7pPr>
            <a:lvl8pPr lvl="7" marL="1371600" rtl="0" algn="l">
              <a:spcBef>
                <a:spcPts val="0"/>
              </a:spcBef>
              <a:spcAft>
                <a:spcPts val="0"/>
              </a:spcAft>
              <a:defRPr sz="5000">
                <a:solidFill>
                  <a:schemeClr val="dk2"/>
                </a:solidFill>
                <a:latin typeface="Calibri"/>
                <a:ea typeface="Calibri"/>
                <a:cs typeface="Calibri"/>
                <a:sym typeface="Calibri"/>
              </a:defRPr>
            </a:lvl8pPr>
            <a:lvl9pPr lvl="8" marL="1828800" rtl="0" algn="l">
              <a:spcBef>
                <a:spcPts val="0"/>
              </a:spcBef>
              <a:spcAft>
                <a:spcPts val="0"/>
              </a:spcAft>
              <a:defRPr sz="5000">
                <a:solidFill>
                  <a:schemeClr val="dk2"/>
                </a:solidFill>
                <a:latin typeface="Calibri"/>
                <a:ea typeface="Calibri"/>
                <a:cs typeface="Calibri"/>
                <a:sym typeface="Calibri"/>
              </a:defRPr>
            </a:lvl9pPr>
          </a:lstStyle>
          <a:p/>
        </p:txBody>
      </p:sp>
      <p:sp>
        <p:nvSpPr>
          <p:cNvPr id="48" name="Shape 48"/>
          <p:cNvSpPr txBox="1"/>
          <p:nvPr>
            <p:ph idx="1" type="body"/>
          </p:nvPr>
        </p:nvSpPr>
        <p:spPr>
          <a:xfrm>
            <a:off x="457200" y="1935162"/>
            <a:ext cx="8229600" cy="4389437"/>
          </a:xfrm>
          <a:prstGeom prst="rect">
            <a:avLst/>
          </a:prstGeom>
          <a:noFill/>
          <a:ln>
            <a:noFill/>
          </a:ln>
        </p:spPr>
        <p:txBody>
          <a:bodyPr anchorCtr="0" anchor="t" bIns="91425" lIns="91425" rIns="91425" wrap="square" tIns="91425"/>
          <a:lstStyle>
            <a:lvl1pPr indent="-177800" lvl="0" marL="273050" rtl="0" algn="l">
              <a:spcBef>
                <a:spcPts val="520"/>
              </a:spcBef>
              <a:spcAft>
                <a:spcPts val="0"/>
              </a:spcAft>
              <a:buClr>
                <a:srgbClr val="EB641B"/>
              </a:buClr>
              <a:buFont typeface="Arial"/>
              <a:buChar char="●"/>
              <a:defRPr sz="2600">
                <a:solidFill>
                  <a:schemeClr val="dk1"/>
                </a:solidFill>
              </a:defRPr>
            </a:lvl1pPr>
            <a:lvl2pPr indent="-169862" lvl="1" marL="639763" rtl="0" algn="l">
              <a:spcBef>
                <a:spcPts val="480"/>
              </a:spcBef>
              <a:spcAft>
                <a:spcPts val="0"/>
              </a:spcAft>
              <a:buClr>
                <a:schemeClr val="accent1"/>
              </a:buClr>
              <a:buFont typeface="Arial"/>
              <a:buChar char="●"/>
              <a:defRPr sz="2400">
                <a:solidFill>
                  <a:schemeClr val="dk1"/>
                </a:solidFill>
              </a:defRPr>
            </a:lvl2pPr>
            <a:lvl3pPr indent="-196850" lvl="2" marL="914400" rtl="0" algn="l">
              <a:spcBef>
                <a:spcPts val="420"/>
              </a:spcBef>
              <a:spcAft>
                <a:spcPts val="0"/>
              </a:spcAft>
              <a:buClr>
                <a:schemeClr val="accent2"/>
              </a:buClr>
              <a:buFont typeface="Arial"/>
              <a:buChar char="●"/>
              <a:defRPr sz="2100">
                <a:solidFill>
                  <a:schemeClr val="dk1"/>
                </a:solidFill>
              </a:defRPr>
            </a:lvl3pPr>
            <a:lvl4pPr indent="-158750" lvl="3" marL="1187450" rtl="0" algn="l">
              <a:spcBef>
                <a:spcPts val="400"/>
              </a:spcBef>
              <a:spcAft>
                <a:spcPts val="0"/>
              </a:spcAft>
              <a:buClr>
                <a:srgbClr val="EB641B"/>
              </a:buClr>
              <a:buFont typeface="Arial"/>
              <a:buChar char="●"/>
              <a:defRPr sz="2000">
                <a:solidFill>
                  <a:schemeClr val="dk1"/>
                </a:solidFill>
              </a:defRPr>
            </a:lvl4pPr>
            <a:lvl5pPr indent="-166687" lvl="4" marL="1462088" rtl="0" algn="l">
              <a:spcBef>
                <a:spcPts val="400"/>
              </a:spcBef>
              <a:spcAft>
                <a:spcPts val="0"/>
              </a:spcAft>
              <a:buClr>
                <a:srgbClr val="39639D"/>
              </a:buClr>
              <a:buFont typeface="Arial"/>
              <a:buChar char="●"/>
              <a:defRPr sz="2000">
                <a:solidFill>
                  <a:schemeClr val="dk1"/>
                </a:solidFill>
              </a:defRPr>
            </a:lvl5pPr>
            <a:lvl6pPr indent="-159385" lvl="5" marL="1737360" rtl="0" algn="l">
              <a:spcBef>
                <a:spcPts val="360"/>
              </a:spcBef>
              <a:buClr>
                <a:schemeClr val="accent5"/>
              </a:buClr>
              <a:buFont typeface="Arial"/>
              <a:buChar char="●"/>
              <a:defRPr sz="1800">
                <a:solidFill>
                  <a:schemeClr val="dk1"/>
                </a:solidFill>
              </a:defRPr>
            </a:lvl6pPr>
            <a:lvl7pPr indent="-145414" lvl="6" marL="1920240" rtl="0" algn="l">
              <a:spcBef>
                <a:spcPts val="320"/>
              </a:spcBef>
              <a:buClr>
                <a:schemeClr val="accent6"/>
              </a:buClr>
              <a:buFont typeface="Arial"/>
              <a:buChar char="●"/>
              <a:defRPr sz="1600">
                <a:solidFill>
                  <a:schemeClr val="dk1"/>
                </a:solidFill>
              </a:defRPr>
            </a:lvl7pPr>
            <a:lvl8pPr indent="-127635" lvl="7" marL="2194560" rtl="0" algn="l">
              <a:spcBef>
                <a:spcPts val="320"/>
              </a:spcBef>
              <a:buClr>
                <a:schemeClr val="dk2"/>
              </a:buClr>
              <a:buFont typeface="Arial"/>
              <a:buChar char="●"/>
              <a:defRPr sz="1600">
                <a:solidFill>
                  <a:schemeClr val="dk1"/>
                </a:solidFill>
              </a:defRPr>
            </a:lvl8pPr>
            <a:lvl9pPr indent="-128904" lvl="8" marL="2468880" rtl="0" algn="l">
              <a:spcBef>
                <a:spcPts val="280"/>
              </a:spcBef>
              <a:buClr>
                <a:schemeClr val="dk2"/>
              </a:buClr>
              <a:buFont typeface="Arial"/>
              <a:buChar char="●"/>
              <a:defRPr sz="1400">
                <a:solidFill>
                  <a:schemeClr val="dk1"/>
                </a:solidFil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1.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Shape 10"/>
          <p:cNvSpPr/>
          <p:nvPr/>
        </p:nvSpPr>
        <p:spPr>
          <a:xfrm>
            <a:off x="-9525" y="-7937"/>
            <a:ext cx="9163050" cy="1041400"/>
          </a:xfrm>
          <a:custGeom>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A48F00">
                  <a:alpha val="44705"/>
                </a:srgbClr>
              </a:gs>
              <a:gs pos="100000">
                <a:srgbClr val="76A4A6">
                  <a:alpha val="54901"/>
                </a:srgbClr>
              </a:gs>
            </a:gsLst>
            <a:lin ang="5400000" scaled="0"/>
          </a:gradFill>
          <a:ln>
            <a:noFill/>
          </a:ln>
        </p:spPr>
        <p:txBody>
          <a:bodyPr anchorCtr="0" anchor="t" bIns="45700" lIns="91425" rIns="91425" wrap="square" tIns="45700">
            <a:noAutofit/>
          </a:bodyPr>
          <a:lstStyle/>
          <a:p>
            <a:pPr lvl="0">
              <a:spcBef>
                <a:spcPts val="0"/>
              </a:spcBef>
              <a:buNone/>
            </a:pPr>
            <a:r>
              <a:t/>
            </a:r>
            <a:endParaRPr/>
          </a:p>
        </p:txBody>
      </p:sp>
      <p:sp>
        <p:nvSpPr>
          <p:cNvPr id="11" name="Shape 11"/>
          <p:cNvSpPr/>
          <p:nvPr/>
        </p:nvSpPr>
        <p:spPr>
          <a:xfrm>
            <a:off x="4381500" y="-7937"/>
            <a:ext cx="4762500" cy="638175"/>
          </a:xfrm>
          <a:custGeom>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628283"/>
              </a:gs>
              <a:gs pos="80000">
                <a:srgbClr val="D7B900"/>
              </a:gs>
              <a:gs pos="100000">
                <a:srgbClr val="D7B900"/>
              </a:gs>
            </a:gsLst>
            <a:lin ang="5400000" scaled="0"/>
          </a:gradFill>
          <a:ln>
            <a:noFill/>
          </a:ln>
        </p:spPr>
        <p:txBody>
          <a:bodyPr anchorCtr="0" anchor="t" bIns="45700" lIns="91425" rIns="91425" wrap="square" tIns="45700">
            <a:noAutofit/>
          </a:bodyPr>
          <a:lstStyle/>
          <a:p>
            <a:pPr lvl="0">
              <a:spcBef>
                <a:spcPts val="0"/>
              </a:spcBef>
              <a:buNone/>
            </a:pPr>
            <a:r>
              <a:t/>
            </a:r>
            <a:endParaRPr/>
          </a:p>
        </p:txBody>
      </p:sp>
      <p:sp>
        <p:nvSpPr>
          <p:cNvPr id="12" name="Shape 12"/>
          <p:cNvSpPr txBox="1"/>
          <p:nvPr>
            <p:ph type="title"/>
          </p:nvPr>
        </p:nvSpPr>
        <p:spPr>
          <a:xfrm>
            <a:off x="457200" y="704850"/>
            <a:ext cx="8229600" cy="1143000"/>
          </a:xfrm>
          <a:prstGeom prst="rect">
            <a:avLst/>
          </a:prstGeom>
          <a:noFill/>
          <a:ln>
            <a:noFill/>
          </a:ln>
        </p:spPr>
        <p:txBody>
          <a:bodyPr anchorCtr="0" anchor="b" bIns="91425" lIns="91425" rIns="91425" wrap="square" tIns="91425"/>
          <a:lstStyle>
            <a:lvl1pPr indent="0" lvl="0" marL="0" marR="0" rtl="0" algn="l">
              <a:spcBef>
                <a:spcPts val="0"/>
              </a:spcBef>
              <a:spcAft>
                <a:spcPts val="0"/>
              </a:spcAft>
              <a:defRPr b="0" i="0" sz="5000" u="none" cap="none" strike="noStrike">
                <a:solidFill>
                  <a:schemeClr val="dk2"/>
                </a:solidFill>
                <a:latin typeface="Calibri"/>
                <a:ea typeface="Calibri"/>
                <a:cs typeface="Calibri"/>
                <a:sym typeface="Calibri"/>
              </a:defRPr>
            </a:lvl1pPr>
            <a:lvl2pPr indent="0" lvl="1" marL="0" marR="0" rtl="0" algn="l">
              <a:spcBef>
                <a:spcPts val="0"/>
              </a:spcBef>
              <a:spcAft>
                <a:spcPts val="0"/>
              </a:spcAft>
              <a:defRPr b="0" i="0" sz="5000" u="none" cap="none" strike="noStrike">
                <a:solidFill>
                  <a:schemeClr val="dk2"/>
                </a:solidFill>
                <a:latin typeface="Calibri"/>
                <a:ea typeface="Calibri"/>
                <a:cs typeface="Calibri"/>
                <a:sym typeface="Calibri"/>
              </a:defRPr>
            </a:lvl2pPr>
            <a:lvl3pPr indent="0" lvl="2" marL="0" marR="0" rtl="0" algn="l">
              <a:spcBef>
                <a:spcPts val="0"/>
              </a:spcBef>
              <a:spcAft>
                <a:spcPts val="0"/>
              </a:spcAft>
              <a:defRPr b="0" i="0" sz="5000" u="none" cap="none" strike="noStrike">
                <a:solidFill>
                  <a:schemeClr val="dk2"/>
                </a:solidFill>
                <a:latin typeface="Calibri"/>
                <a:ea typeface="Calibri"/>
                <a:cs typeface="Calibri"/>
                <a:sym typeface="Calibri"/>
              </a:defRPr>
            </a:lvl3pPr>
            <a:lvl4pPr indent="0" lvl="3" marL="0" marR="0" rtl="0" algn="l">
              <a:spcBef>
                <a:spcPts val="0"/>
              </a:spcBef>
              <a:spcAft>
                <a:spcPts val="0"/>
              </a:spcAft>
              <a:defRPr b="0" i="0" sz="5000" u="none" cap="none" strike="noStrike">
                <a:solidFill>
                  <a:schemeClr val="dk2"/>
                </a:solidFill>
                <a:latin typeface="Calibri"/>
                <a:ea typeface="Calibri"/>
                <a:cs typeface="Calibri"/>
                <a:sym typeface="Calibri"/>
              </a:defRPr>
            </a:lvl4pPr>
            <a:lvl5pPr indent="0" lvl="4" marL="0" marR="0" rtl="0" algn="l">
              <a:spcBef>
                <a:spcPts val="0"/>
              </a:spcBef>
              <a:spcAft>
                <a:spcPts val="0"/>
              </a:spcAft>
              <a:defRPr b="0" i="0" sz="5000" u="none" cap="none" strike="noStrike">
                <a:solidFill>
                  <a:schemeClr val="dk2"/>
                </a:solidFill>
                <a:latin typeface="Calibri"/>
                <a:ea typeface="Calibri"/>
                <a:cs typeface="Calibri"/>
                <a:sym typeface="Calibri"/>
              </a:defRPr>
            </a:lvl5pPr>
            <a:lvl6pPr indent="0" lvl="5" marL="457200" marR="0" rtl="0" algn="l">
              <a:spcBef>
                <a:spcPts val="0"/>
              </a:spcBef>
              <a:spcAft>
                <a:spcPts val="0"/>
              </a:spcAft>
              <a:defRPr b="0" i="0" sz="5000" u="none" cap="none" strike="noStrike">
                <a:solidFill>
                  <a:schemeClr val="dk2"/>
                </a:solidFill>
                <a:latin typeface="Calibri"/>
                <a:ea typeface="Calibri"/>
                <a:cs typeface="Calibri"/>
                <a:sym typeface="Calibri"/>
              </a:defRPr>
            </a:lvl6pPr>
            <a:lvl7pPr indent="0" lvl="6" marL="914400" marR="0" rtl="0" algn="l">
              <a:spcBef>
                <a:spcPts val="0"/>
              </a:spcBef>
              <a:spcAft>
                <a:spcPts val="0"/>
              </a:spcAft>
              <a:defRPr b="0" i="0" sz="5000" u="none" cap="none" strike="noStrike">
                <a:solidFill>
                  <a:schemeClr val="dk2"/>
                </a:solidFill>
                <a:latin typeface="Calibri"/>
                <a:ea typeface="Calibri"/>
                <a:cs typeface="Calibri"/>
                <a:sym typeface="Calibri"/>
              </a:defRPr>
            </a:lvl7pPr>
            <a:lvl8pPr indent="0" lvl="7" marL="1371600" marR="0" rtl="0" algn="l">
              <a:spcBef>
                <a:spcPts val="0"/>
              </a:spcBef>
              <a:spcAft>
                <a:spcPts val="0"/>
              </a:spcAft>
              <a:defRPr b="0" i="0" sz="5000" u="none" cap="none" strike="noStrike">
                <a:solidFill>
                  <a:schemeClr val="dk2"/>
                </a:solidFill>
                <a:latin typeface="Calibri"/>
                <a:ea typeface="Calibri"/>
                <a:cs typeface="Calibri"/>
                <a:sym typeface="Calibri"/>
              </a:defRPr>
            </a:lvl8pPr>
            <a:lvl9pPr indent="0" lvl="8" marL="1828800" marR="0" rtl="0" algn="l">
              <a:spcBef>
                <a:spcPts val="0"/>
              </a:spcBef>
              <a:spcAft>
                <a:spcPts val="0"/>
              </a:spcAft>
              <a:defRPr b="0" i="0" sz="5000" u="none" cap="none" strike="noStrike">
                <a:solidFill>
                  <a:schemeClr val="dk2"/>
                </a:solidFill>
                <a:latin typeface="Calibri"/>
                <a:ea typeface="Calibri"/>
                <a:cs typeface="Calibri"/>
                <a:sym typeface="Calibri"/>
              </a:defRPr>
            </a:lvl9pPr>
          </a:lstStyle>
          <a:p/>
        </p:txBody>
      </p:sp>
      <p:sp>
        <p:nvSpPr>
          <p:cNvPr id="13" name="Shape 13"/>
          <p:cNvSpPr txBox="1"/>
          <p:nvPr>
            <p:ph idx="1" type="body"/>
          </p:nvPr>
        </p:nvSpPr>
        <p:spPr>
          <a:xfrm>
            <a:off x="457200" y="1935162"/>
            <a:ext cx="8229600" cy="4389437"/>
          </a:xfrm>
          <a:prstGeom prst="rect">
            <a:avLst/>
          </a:prstGeom>
          <a:noFill/>
          <a:ln>
            <a:noFill/>
          </a:ln>
        </p:spPr>
        <p:txBody>
          <a:bodyPr anchorCtr="0" anchor="t" bIns="91425" lIns="91425" rIns="91425" wrap="square" tIns="91425"/>
          <a:lstStyle>
            <a:lvl1pPr indent="-177800" lvl="0" marL="273050" marR="0" rtl="0" algn="l">
              <a:spcBef>
                <a:spcPts val="520"/>
              </a:spcBef>
              <a:spcAft>
                <a:spcPts val="0"/>
              </a:spcAft>
              <a:buClr>
                <a:srgbClr val="EB641B"/>
              </a:buClr>
              <a:buFont typeface="Arial"/>
              <a:buChar char="●"/>
              <a:defRPr b="0" i="0" sz="2600" u="none" cap="none" strike="noStrike">
                <a:solidFill>
                  <a:schemeClr val="dk1"/>
                </a:solidFill>
                <a:latin typeface="Arial"/>
                <a:ea typeface="Arial"/>
                <a:cs typeface="Arial"/>
                <a:sym typeface="Arial"/>
              </a:defRPr>
            </a:lvl1pPr>
            <a:lvl2pPr indent="-169862" lvl="1" marL="639763" marR="0" rtl="0" algn="l">
              <a:spcBef>
                <a:spcPts val="480"/>
              </a:spcBef>
              <a:spcAft>
                <a:spcPts val="0"/>
              </a:spcAft>
              <a:buClr>
                <a:schemeClr val="accent1"/>
              </a:buClr>
              <a:buFont typeface="Arial"/>
              <a:buChar char="●"/>
              <a:defRPr b="0" i="0" sz="2400" u="none" cap="none" strike="noStrike">
                <a:solidFill>
                  <a:schemeClr val="dk1"/>
                </a:solidFill>
                <a:latin typeface="Arial"/>
                <a:ea typeface="Arial"/>
                <a:cs typeface="Arial"/>
                <a:sym typeface="Arial"/>
              </a:defRPr>
            </a:lvl2pPr>
            <a:lvl3pPr indent="-196850" lvl="2" marL="914400" marR="0" rtl="0" algn="l">
              <a:spcBef>
                <a:spcPts val="420"/>
              </a:spcBef>
              <a:spcAft>
                <a:spcPts val="0"/>
              </a:spcAft>
              <a:buClr>
                <a:schemeClr val="accent2"/>
              </a:buClr>
              <a:buFont typeface="Arial"/>
              <a:buChar char="●"/>
              <a:defRPr b="0" i="0" sz="2100" u="none" cap="none" strike="noStrike">
                <a:solidFill>
                  <a:schemeClr val="dk1"/>
                </a:solidFill>
                <a:latin typeface="Arial"/>
                <a:ea typeface="Arial"/>
                <a:cs typeface="Arial"/>
                <a:sym typeface="Arial"/>
              </a:defRPr>
            </a:lvl3pPr>
            <a:lvl4pPr indent="-158750" lvl="3" marL="1187450" marR="0" rtl="0" algn="l">
              <a:spcBef>
                <a:spcPts val="400"/>
              </a:spcBef>
              <a:spcAft>
                <a:spcPts val="0"/>
              </a:spcAft>
              <a:buClr>
                <a:srgbClr val="EB641B"/>
              </a:buClr>
              <a:buFont typeface="Arial"/>
              <a:buChar char="●"/>
              <a:defRPr b="0" i="0" sz="2000" u="none" cap="none" strike="noStrike">
                <a:solidFill>
                  <a:schemeClr val="dk1"/>
                </a:solidFill>
                <a:latin typeface="Arial"/>
                <a:ea typeface="Arial"/>
                <a:cs typeface="Arial"/>
                <a:sym typeface="Arial"/>
              </a:defRPr>
            </a:lvl4pPr>
            <a:lvl5pPr indent="-166687" lvl="4" marL="1462088" marR="0" rtl="0" algn="l">
              <a:spcBef>
                <a:spcPts val="400"/>
              </a:spcBef>
              <a:spcAft>
                <a:spcPts val="0"/>
              </a:spcAft>
              <a:buClr>
                <a:srgbClr val="39639D"/>
              </a:buClr>
              <a:buFont typeface="Arial"/>
              <a:buChar char="●"/>
              <a:defRPr b="0" i="0" sz="2000" u="none" cap="none" strike="noStrike">
                <a:solidFill>
                  <a:schemeClr val="dk1"/>
                </a:solidFill>
                <a:latin typeface="Arial"/>
                <a:ea typeface="Arial"/>
                <a:cs typeface="Arial"/>
                <a:sym typeface="Arial"/>
              </a:defRPr>
            </a:lvl5pPr>
            <a:lvl6pPr indent="-159385" lvl="5" marL="1737360" marR="0" rtl="0" algn="l">
              <a:spcBef>
                <a:spcPts val="360"/>
              </a:spcBef>
              <a:buClr>
                <a:schemeClr val="accent5"/>
              </a:buClr>
              <a:buFont typeface="Arial"/>
              <a:buChar char="●"/>
              <a:defRPr b="0" i="0" sz="1800" u="none" cap="none" strike="noStrike">
                <a:solidFill>
                  <a:schemeClr val="dk1"/>
                </a:solidFill>
                <a:latin typeface="Arial"/>
                <a:ea typeface="Arial"/>
                <a:cs typeface="Arial"/>
                <a:sym typeface="Arial"/>
              </a:defRPr>
            </a:lvl6pPr>
            <a:lvl7pPr indent="-145414" lvl="6" marL="1920240" marR="0" rtl="0" algn="l">
              <a:spcBef>
                <a:spcPts val="320"/>
              </a:spcBef>
              <a:buClr>
                <a:schemeClr val="accent6"/>
              </a:buClr>
              <a:buFont typeface="Arial"/>
              <a:buChar char="●"/>
              <a:defRPr b="0" i="0" sz="1600" u="none" cap="none" strike="noStrike">
                <a:solidFill>
                  <a:schemeClr val="dk1"/>
                </a:solidFill>
                <a:latin typeface="Arial"/>
                <a:ea typeface="Arial"/>
                <a:cs typeface="Arial"/>
                <a:sym typeface="Arial"/>
              </a:defRPr>
            </a:lvl7pPr>
            <a:lvl8pPr indent="-127635" lvl="7" marL="2194560" marR="0" rtl="0" algn="l">
              <a:spcBef>
                <a:spcPts val="320"/>
              </a:spcBef>
              <a:buClr>
                <a:schemeClr val="dk2"/>
              </a:buClr>
              <a:buFont typeface="Arial"/>
              <a:buChar char="●"/>
              <a:defRPr b="0" i="0" sz="1600" u="none" cap="none" strike="noStrike">
                <a:solidFill>
                  <a:schemeClr val="dk1"/>
                </a:solidFill>
                <a:latin typeface="Arial"/>
                <a:ea typeface="Arial"/>
                <a:cs typeface="Arial"/>
                <a:sym typeface="Arial"/>
              </a:defRPr>
            </a:lvl8pPr>
            <a:lvl9pPr indent="-128904" lvl="8" marL="2468880" marR="0" rtl="0" algn="l">
              <a:spcBef>
                <a:spcPts val="280"/>
              </a:spcBef>
              <a:buClr>
                <a:schemeClr val="dk2"/>
              </a:buClr>
              <a:buFont typeface="Arial"/>
              <a:buChar char="●"/>
              <a:defRPr b="0" i="0" sz="1400" u="none" cap="none" strike="noStrike">
                <a:solidFill>
                  <a:schemeClr val="dk1"/>
                </a:solidFill>
                <a:latin typeface="Arial"/>
                <a:ea typeface="Arial"/>
                <a:cs typeface="Arial"/>
                <a:sym typeface="Arial"/>
              </a:defRPr>
            </a:lvl9pPr>
          </a:lstStyle>
          <a:p/>
        </p:txBody>
      </p:sp>
      <p:sp>
        <p:nvSpPr>
          <p:cNvPr id="14" name="Shape 14"/>
          <p:cNvSpPr txBox="1"/>
          <p:nvPr>
            <p:ph idx="10" type="dt"/>
          </p:nvPr>
        </p:nvSpPr>
        <p:spPr>
          <a:xfrm>
            <a:off x="457200" y="6356350"/>
            <a:ext cx="2133600" cy="365125"/>
          </a:xfrm>
          <a:prstGeom prst="rect">
            <a:avLst/>
          </a:prstGeom>
          <a:noFill/>
          <a:ln>
            <a:noFill/>
          </a:ln>
        </p:spPr>
        <p:txBody>
          <a:bodyPr anchorCtr="0" anchor="b" bIns="91425" lIns="91425" rIns="91425" wrap="square" tIns="91425"/>
          <a:lstStyle>
            <a:lvl1pPr indent="0" lvl="0" marL="0" marR="0" rtl="0" algn="l">
              <a:spcBef>
                <a:spcPts val="0"/>
              </a:spcBef>
              <a:defRPr b="0" i="0" sz="1200" u="none" cap="none" strike="noStrike">
                <a:solidFill>
                  <a:srgbClr val="5F6680"/>
                </a:solidFill>
                <a:latin typeface="Arial"/>
                <a:ea typeface="Arial"/>
                <a:cs typeface="Arial"/>
                <a:sym typeface="Arial"/>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5" name="Shape 15"/>
          <p:cNvSpPr txBox="1"/>
          <p:nvPr>
            <p:ph idx="11" type="ftr"/>
          </p:nvPr>
        </p:nvSpPr>
        <p:spPr>
          <a:xfrm>
            <a:off x="2667000" y="6356350"/>
            <a:ext cx="3352800" cy="365125"/>
          </a:xfrm>
          <a:prstGeom prst="rect">
            <a:avLst/>
          </a:prstGeom>
          <a:noFill/>
          <a:ln>
            <a:noFill/>
          </a:ln>
        </p:spPr>
        <p:txBody>
          <a:bodyPr anchorCtr="0" anchor="b" bIns="91425" lIns="91425" rIns="91425" wrap="square" tIns="91425"/>
          <a:lstStyle>
            <a:lvl1pPr indent="0" lvl="0" marL="0" marR="0" rtl="0" algn="l">
              <a:spcBef>
                <a:spcPts val="0"/>
              </a:spcBef>
              <a:defRPr b="0" i="0" sz="1800" u="none" cap="none" strike="noStrike">
                <a:solidFill>
                  <a:schemeClr val="dk1"/>
                </a:solidFill>
                <a:latin typeface="Arial"/>
                <a:ea typeface="Arial"/>
                <a:cs typeface="Arial"/>
                <a:sym typeface="Arial"/>
              </a:defRPr>
            </a:lvl1pPr>
            <a:lvl2pPr indent="0" lvl="1" marL="457200" marR="0" rtl="0" algn="l">
              <a:spcBef>
                <a:spcPts val="0"/>
              </a:spcBef>
              <a:defRPr b="0" i="0" sz="1800" u="none" cap="none" strike="noStrike">
                <a:solidFill>
                  <a:schemeClr val="dk1"/>
                </a:solidFill>
                <a:latin typeface="Arial"/>
                <a:ea typeface="Arial"/>
                <a:cs typeface="Arial"/>
                <a:sym typeface="Arial"/>
              </a:defRPr>
            </a:lvl2pPr>
            <a:lvl3pPr indent="0" lvl="2" marL="914400" marR="0" rtl="0" algn="l">
              <a:spcBef>
                <a:spcPts val="0"/>
              </a:spcBef>
              <a:defRPr b="0" i="0" sz="1800" u="none" cap="none" strike="noStrike">
                <a:solidFill>
                  <a:schemeClr val="dk1"/>
                </a:solidFill>
                <a:latin typeface="Arial"/>
                <a:ea typeface="Arial"/>
                <a:cs typeface="Arial"/>
                <a:sym typeface="Arial"/>
              </a:defRPr>
            </a:lvl3pPr>
            <a:lvl4pPr indent="0" lvl="3" marL="1371600" marR="0" rtl="0" algn="l">
              <a:spcBef>
                <a:spcPts val="0"/>
              </a:spcBef>
              <a:defRPr b="0" i="0" sz="1800" u="none" cap="none" strike="noStrike">
                <a:solidFill>
                  <a:schemeClr val="dk1"/>
                </a:solidFill>
                <a:latin typeface="Arial"/>
                <a:ea typeface="Arial"/>
                <a:cs typeface="Arial"/>
                <a:sym typeface="Arial"/>
              </a:defRPr>
            </a:lvl4pPr>
            <a:lvl5pPr indent="0" lvl="4" marL="1828800" marR="0" rtl="0" algn="l">
              <a:spcBef>
                <a:spcPts val="0"/>
              </a:spcBef>
              <a:defRPr b="0" i="0" sz="1800" u="none" cap="none" strike="noStrike">
                <a:solidFill>
                  <a:schemeClr val="dk1"/>
                </a:solidFill>
                <a:latin typeface="Arial"/>
                <a:ea typeface="Arial"/>
                <a:cs typeface="Arial"/>
                <a:sym typeface="Arial"/>
              </a:defRPr>
            </a:lvl5pPr>
            <a:lvl6pPr indent="0" lvl="5" marL="2286000" marR="0" rtl="0" algn="l">
              <a:spcBef>
                <a:spcPts val="0"/>
              </a:spcBef>
              <a:defRPr b="0" i="0" sz="1800" u="none" cap="none" strike="noStrike">
                <a:solidFill>
                  <a:schemeClr val="dk1"/>
                </a:solidFill>
                <a:latin typeface="Arial"/>
                <a:ea typeface="Arial"/>
                <a:cs typeface="Arial"/>
                <a:sym typeface="Arial"/>
              </a:defRPr>
            </a:lvl6pPr>
            <a:lvl7pPr indent="0" lvl="6" marL="2743200" marR="0" rtl="0" algn="l">
              <a:spcBef>
                <a:spcPts val="0"/>
              </a:spcBef>
              <a:defRPr b="0" i="0" sz="1800" u="none" cap="none" strike="noStrike">
                <a:solidFill>
                  <a:schemeClr val="dk1"/>
                </a:solidFill>
                <a:latin typeface="Arial"/>
                <a:ea typeface="Arial"/>
                <a:cs typeface="Arial"/>
                <a:sym typeface="Arial"/>
              </a:defRPr>
            </a:lvl7pPr>
            <a:lvl8pPr indent="0" lvl="7" marL="3200400" marR="0" rtl="0" algn="l">
              <a:spcBef>
                <a:spcPts val="0"/>
              </a:spcBef>
              <a:defRPr b="0" i="0" sz="1800" u="none" cap="none" strike="noStrike">
                <a:solidFill>
                  <a:schemeClr val="dk1"/>
                </a:solidFill>
                <a:latin typeface="Arial"/>
                <a:ea typeface="Arial"/>
                <a:cs typeface="Arial"/>
                <a:sym typeface="Arial"/>
              </a:defRPr>
            </a:lvl8pPr>
            <a:lvl9pPr indent="0" lvl="8" marL="3657600" marR="0" rtl="0" algn="l">
              <a:spcBef>
                <a:spcPts val="0"/>
              </a:spcBef>
              <a:defRPr b="0" i="0" sz="1800" u="none" cap="none" strike="noStrike">
                <a:solidFill>
                  <a:schemeClr val="dk1"/>
                </a:solidFill>
                <a:latin typeface="Arial"/>
                <a:ea typeface="Arial"/>
                <a:cs typeface="Arial"/>
                <a:sym typeface="Arial"/>
              </a:defRPr>
            </a:lvl9pPr>
          </a:lstStyle>
          <a:p/>
        </p:txBody>
      </p:sp>
      <p:sp>
        <p:nvSpPr>
          <p:cNvPr id="16" name="Shape 16"/>
          <p:cNvSpPr txBox="1"/>
          <p:nvPr>
            <p:ph idx="12" type="sldNum"/>
          </p:nvPr>
        </p:nvSpPr>
        <p:spPr>
          <a:xfrm>
            <a:off x="7924800" y="6356350"/>
            <a:ext cx="762000" cy="365125"/>
          </a:xfrm>
          <a:prstGeom prst="rect">
            <a:avLst/>
          </a:prstGeom>
          <a:noFill/>
          <a:ln>
            <a:noFill/>
          </a:ln>
        </p:spPr>
        <p:txBody>
          <a:bodyPr anchorCtr="0" anchor="b" bIns="91425" lIns="91425" rIns="91425" wrap="square" tIns="91425">
            <a:noAutofit/>
          </a:bodyPr>
          <a:lstStyle/>
          <a:p>
            <a:pPr indent="0" lvl="0" marL="0" marR="0" rtl="0" algn="r">
              <a:spcBef>
                <a:spcPts val="0"/>
              </a:spcBef>
            </a:pPr>
            <a:r>
              <a:t/>
            </a:r>
            <a:endParaRPr b="0" i="0" sz="1200" u="none" cap="none" strike="noStrike">
              <a:solidFill>
                <a:srgbClr val="5F6680"/>
              </a:solidFill>
              <a:latin typeface="Arial"/>
              <a:ea typeface="Arial"/>
              <a:cs typeface="Arial"/>
              <a:sym typeface="Arial"/>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grpSp>
        <p:nvGrpSpPr>
          <p:cNvPr id="17" name="Shape 17"/>
          <p:cNvGrpSpPr/>
          <p:nvPr/>
        </p:nvGrpSpPr>
        <p:grpSpPr>
          <a:xfrm>
            <a:off x="-29291" y="422461"/>
            <a:ext cx="7577" cy="73518"/>
            <a:chOff x="-46491666" y="692669700"/>
            <a:chExt cx="12028534" cy="116984150"/>
          </a:xfrm>
        </p:grpSpPr>
        <p:sp>
          <p:nvSpPr>
            <p:cNvPr id="18" name="Shape 18"/>
            <p:cNvSpPr txBox="1"/>
            <p:nvPr/>
          </p:nvSpPr>
          <p:spPr>
            <a:xfrm>
              <a:off x="-46491666" y="692669700"/>
              <a:ext cx="0" cy="0"/>
            </a:xfrm>
            <a:prstGeom prst="rect">
              <a:avLst/>
            </a:prstGeom>
            <a:noFill/>
            <a:ln>
              <a:noFill/>
            </a:ln>
          </p:spPr>
          <p:txBody>
            <a:bodyPr anchorCtr="0" anchor="t" bIns="45700" lIns="91425" rIns="91425" wrap="square" tIns="45700">
              <a:noAutofit/>
            </a:bodyPr>
            <a:lstStyle/>
            <a:p>
              <a:pPr lvl="0">
                <a:spcBef>
                  <a:spcPts val="0"/>
                </a:spcBef>
                <a:buNone/>
              </a:pPr>
              <a:r>
                <a:t/>
              </a:r>
              <a:endParaRPr/>
            </a:p>
          </p:txBody>
        </p:sp>
        <p:sp>
          <p:nvSpPr>
            <p:cNvPr id="19" name="Shape 19"/>
            <p:cNvSpPr txBox="1"/>
            <p:nvPr/>
          </p:nvSpPr>
          <p:spPr>
            <a:xfrm>
              <a:off x="-34463131" y="809653850"/>
              <a:ext cx="0" cy="0"/>
            </a:xfrm>
            <a:prstGeom prst="rect">
              <a:avLst/>
            </a:prstGeom>
            <a:noFill/>
            <a:ln>
              <a:noFill/>
            </a:ln>
          </p:spPr>
          <p:txBody>
            <a:bodyPr anchorCtr="0" anchor="t" bIns="45700" lIns="91425" rIns="91425" wrap="square" tIns="45700">
              <a:noAutofit/>
            </a:bodyPr>
            <a:lstStyle/>
            <a:p>
              <a:pPr lvl="0">
                <a:spcBef>
                  <a:spcPts val="0"/>
                </a:spcBef>
                <a:buNone/>
              </a:pPr>
              <a:r>
                <a:t/>
              </a:r>
              <a:endParaRPr/>
            </a:p>
          </p:txBody>
        </p:sp>
      </p:gr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52" name="Shape 52"/>
        <p:cNvGrpSpPr/>
        <p:nvPr/>
      </p:nvGrpSpPr>
      <p:grpSpPr>
        <a:xfrm>
          <a:off x="0" y="0"/>
          <a:ext cx="0" cy="0"/>
          <a:chOff x="0" y="0"/>
          <a:chExt cx="0" cy="0"/>
        </a:xfrm>
      </p:grpSpPr>
      <p:sp>
        <p:nvSpPr>
          <p:cNvPr id="53" name="Shape 53"/>
          <p:cNvSpPr/>
          <p:nvPr/>
        </p:nvSpPr>
        <p:spPr>
          <a:xfrm flipH="1" rot="-10380000">
            <a:off x="3165475" y="1108075"/>
            <a:ext cx="5257800" cy="4114800"/>
          </a:xfrm>
          <a:custGeom>
            <a:pathLst>
              <a:path extrusionOk="0" h="4114800" w="5257800">
                <a:moveTo>
                  <a:pt x="0" y="0"/>
                </a:moveTo>
                <a:lnTo>
                  <a:pt x="5107774" y="0"/>
                </a:lnTo>
                <a:lnTo>
                  <a:pt x="5257800" y="150026"/>
                </a:lnTo>
                <a:lnTo>
                  <a:pt x="5257800" y="4114800"/>
                </a:lnTo>
                <a:lnTo>
                  <a:pt x="0" y="4114800"/>
                </a:lnTo>
                <a:lnTo>
                  <a:pt x="0" y="0"/>
                </a:lnTo>
                <a:close/>
              </a:path>
            </a:pathLst>
          </a:custGeom>
          <a:solidFill>
            <a:srgbClr val="FFFFFF"/>
          </a:solidFill>
          <a:ln cap="rnd" cmpd="sng" w="9525">
            <a:solidFill>
              <a:srgbClr val="C0C0C0"/>
            </a:solidFill>
            <a:prstDash val="solid"/>
            <a:miter lim="8000"/>
            <a:headEnd len="med" w="med" type="none"/>
            <a:tailEnd len="med" w="med" type="none"/>
          </a:ln>
        </p:spPr>
        <p:txBody>
          <a:bodyPr anchorCtr="0" anchor="ctr" bIns="45700" lIns="91425" rIns="91425" wrap="square" tIns="45700">
            <a:noAutofit/>
          </a:bodyPr>
          <a:lstStyle/>
          <a:p>
            <a:pPr lvl="0">
              <a:spcBef>
                <a:spcPts val="0"/>
              </a:spcBef>
              <a:buNone/>
            </a:pPr>
            <a:r>
              <a:t/>
            </a:r>
            <a:endParaRPr/>
          </a:p>
        </p:txBody>
      </p:sp>
      <p:sp>
        <p:nvSpPr>
          <p:cNvPr id="54" name="Shape 54"/>
          <p:cNvSpPr/>
          <p:nvPr/>
        </p:nvSpPr>
        <p:spPr>
          <a:xfrm flipH="1" rot="-10380000">
            <a:off x="8004175" y="5359400"/>
            <a:ext cx="155575" cy="155575"/>
          </a:xfrm>
          <a:prstGeom prst="rtTriangle">
            <a:avLst/>
          </a:prstGeom>
          <a:solidFill>
            <a:srgbClr val="FFFFFF"/>
          </a:solidFill>
          <a:ln cap="rnd" cmpd="sng" w="12700">
            <a:solidFill>
              <a:srgbClr val="FFFFFF"/>
            </a:solidFill>
            <a:prstDash val="solid"/>
            <a:bevel/>
            <a:headEnd len="med" w="med" type="none"/>
            <a:tailEnd len="med" w="med" type="none"/>
          </a:ln>
        </p:spPr>
        <p:txBody>
          <a:bodyPr anchorCtr="0" anchor="ctr" bIns="45700" lIns="91425" rIns="91425" wrap="square" tIns="45700">
            <a:noAutofit/>
          </a:bodyPr>
          <a:lstStyle/>
          <a:p>
            <a:pPr lvl="0">
              <a:spcBef>
                <a:spcPts val="0"/>
              </a:spcBef>
              <a:buNone/>
            </a:pPr>
            <a:r>
              <a:t/>
            </a:r>
            <a:endParaRPr/>
          </a:p>
        </p:txBody>
      </p:sp>
      <p:sp>
        <p:nvSpPr>
          <p:cNvPr id="55" name="Shape 55"/>
          <p:cNvSpPr/>
          <p:nvPr/>
        </p:nvSpPr>
        <p:spPr>
          <a:xfrm flipH="1" rot="10800000">
            <a:off x="-9525" y="5816600"/>
            <a:ext cx="9163050" cy="1041400"/>
          </a:xfrm>
          <a:custGeom>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A48F00">
                  <a:alpha val="44705"/>
                </a:srgbClr>
              </a:gs>
              <a:gs pos="100000">
                <a:srgbClr val="76A4A6">
                  <a:alpha val="54901"/>
                </a:srgbClr>
              </a:gs>
            </a:gsLst>
            <a:lin ang="5400000" scaled="0"/>
          </a:gradFill>
          <a:ln>
            <a:noFill/>
          </a:ln>
        </p:spPr>
        <p:txBody>
          <a:bodyPr anchorCtr="0" anchor="t" bIns="45700" lIns="91425" rIns="91425" wrap="square" tIns="45700">
            <a:noAutofit/>
          </a:bodyPr>
          <a:lstStyle/>
          <a:p>
            <a:pPr lvl="0">
              <a:spcBef>
                <a:spcPts val="0"/>
              </a:spcBef>
              <a:buNone/>
            </a:pPr>
            <a:r>
              <a:t/>
            </a:r>
            <a:endParaRPr/>
          </a:p>
        </p:txBody>
      </p:sp>
      <p:sp>
        <p:nvSpPr>
          <p:cNvPr id="56" name="Shape 56"/>
          <p:cNvSpPr/>
          <p:nvPr/>
        </p:nvSpPr>
        <p:spPr>
          <a:xfrm flipH="1" rot="10800000">
            <a:off x="4381500" y="6219825"/>
            <a:ext cx="4762500" cy="638175"/>
          </a:xfrm>
          <a:custGeom>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628283"/>
              </a:gs>
              <a:gs pos="80000">
                <a:srgbClr val="D7B900"/>
              </a:gs>
              <a:gs pos="100000">
                <a:srgbClr val="D7B900"/>
              </a:gs>
            </a:gsLst>
            <a:lin ang="5400000" scaled="0"/>
          </a:gradFill>
          <a:ln>
            <a:noFill/>
          </a:ln>
        </p:spPr>
        <p:txBody>
          <a:bodyPr anchorCtr="0" anchor="t" bIns="45700" lIns="91425" rIns="91425" wrap="square" tIns="45700">
            <a:noAutofit/>
          </a:bodyPr>
          <a:lstStyle/>
          <a:p>
            <a:pPr lvl="0">
              <a:spcBef>
                <a:spcPts val="0"/>
              </a:spcBef>
              <a:buNone/>
            </a:pPr>
            <a:r>
              <a:t/>
            </a:r>
            <a:endParaRPr/>
          </a:p>
        </p:txBody>
      </p:sp>
      <p:sp>
        <p:nvSpPr>
          <p:cNvPr id="57" name="Shape 57"/>
          <p:cNvSpPr txBox="1"/>
          <p:nvPr>
            <p:ph type="title"/>
          </p:nvPr>
        </p:nvSpPr>
        <p:spPr>
          <a:xfrm>
            <a:off x="457200" y="704850"/>
            <a:ext cx="8229600" cy="1143000"/>
          </a:xfrm>
          <a:prstGeom prst="rect">
            <a:avLst/>
          </a:prstGeom>
          <a:noFill/>
          <a:ln>
            <a:noFill/>
          </a:ln>
        </p:spPr>
        <p:txBody>
          <a:bodyPr anchorCtr="0" anchor="b" bIns="91425" lIns="91425" rIns="91425" wrap="square" tIns="91425"/>
          <a:lstStyle>
            <a:lvl1pPr indent="0" lvl="0" marL="0" marR="0" rtl="0" algn="l">
              <a:spcBef>
                <a:spcPts val="0"/>
              </a:spcBef>
              <a:spcAft>
                <a:spcPts val="0"/>
              </a:spcAft>
              <a:defRPr b="0" i="0" sz="5000" u="none" cap="none" strike="noStrike">
                <a:solidFill>
                  <a:schemeClr val="dk2"/>
                </a:solidFill>
                <a:latin typeface="Calibri"/>
                <a:ea typeface="Calibri"/>
                <a:cs typeface="Calibri"/>
                <a:sym typeface="Calibri"/>
              </a:defRPr>
            </a:lvl1pPr>
            <a:lvl2pPr indent="0" lvl="1" marL="0" marR="0" rtl="0" algn="l">
              <a:spcBef>
                <a:spcPts val="0"/>
              </a:spcBef>
              <a:spcAft>
                <a:spcPts val="0"/>
              </a:spcAft>
              <a:defRPr b="0" i="0" sz="5000" u="none" cap="none" strike="noStrike">
                <a:solidFill>
                  <a:schemeClr val="dk2"/>
                </a:solidFill>
                <a:latin typeface="Calibri"/>
                <a:ea typeface="Calibri"/>
                <a:cs typeface="Calibri"/>
                <a:sym typeface="Calibri"/>
              </a:defRPr>
            </a:lvl2pPr>
            <a:lvl3pPr indent="0" lvl="2" marL="0" marR="0" rtl="0" algn="l">
              <a:spcBef>
                <a:spcPts val="0"/>
              </a:spcBef>
              <a:spcAft>
                <a:spcPts val="0"/>
              </a:spcAft>
              <a:defRPr b="0" i="0" sz="5000" u="none" cap="none" strike="noStrike">
                <a:solidFill>
                  <a:schemeClr val="dk2"/>
                </a:solidFill>
                <a:latin typeface="Calibri"/>
                <a:ea typeface="Calibri"/>
                <a:cs typeface="Calibri"/>
                <a:sym typeface="Calibri"/>
              </a:defRPr>
            </a:lvl3pPr>
            <a:lvl4pPr indent="0" lvl="3" marL="0" marR="0" rtl="0" algn="l">
              <a:spcBef>
                <a:spcPts val="0"/>
              </a:spcBef>
              <a:spcAft>
                <a:spcPts val="0"/>
              </a:spcAft>
              <a:defRPr b="0" i="0" sz="5000" u="none" cap="none" strike="noStrike">
                <a:solidFill>
                  <a:schemeClr val="dk2"/>
                </a:solidFill>
                <a:latin typeface="Calibri"/>
                <a:ea typeface="Calibri"/>
                <a:cs typeface="Calibri"/>
                <a:sym typeface="Calibri"/>
              </a:defRPr>
            </a:lvl4pPr>
            <a:lvl5pPr indent="0" lvl="4" marL="0" marR="0" rtl="0" algn="l">
              <a:spcBef>
                <a:spcPts val="0"/>
              </a:spcBef>
              <a:spcAft>
                <a:spcPts val="0"/>
              </a:spcAft>
              <a:defRPr b="0" i="0" sz="5000" u="none" cap="none" strike="noStrike">
                <a:solidFill>
                  <a:schemeClr val="dk2"/>
                </a:solidFill>
                <a:latin typeface="Calibri"/>
                <a:ea typeface="Calibri"/>
                <a:cs typeface="Calibri"/>
                <a:sym typeface="Calibri"/>
              </a:defRPr>
            </a:lvl5pPr>
            <a:lvl6pPr indent="0" lvl="5" marL="457200" marR="0" rtl="0" algn="l">
              <a:spcBef>
                <a:spcPts val="0"/>
              </a:spcBef>
              <a:spcAft>
                <a:spcPts val="0"/>
              </a:spcAft>
              <a:defRPr b="0" i="0" sz="5000" u="none" cap="none" strike="noStrike">
                <a:solidFill>
                  <a:schemeClr val="dk2"/>
                </a:solidFill>
                <a:latin typeface="Calibri"/>
                <a:ea typeface="Calibri"/>
                <a:cs typeface="Calibri"/>
                <a:sym typeface="Calibri"/>
              </a:defRPr>
            </a:lvl6pPr>
            <a:lvl7pPr indent="0" lvl="6" marL="914400" marR="0" rtl="0" algn="l">
              <a:spcBef>
                <a:spcPts val="0"/>
              </a:spcBef>
              <a:spcAft>
                <a:spcPts val="0"/>
              </a:spcAft>
              <a:defRPr b="0" i="0" sz="5000" u="none" cap="none" strike="noStrike">
                <a:solidFill>
                  <a:schemeClr val="dk2"/>
                </a:solidFill>
                <a:latin typeface="Calibri"/>
                <a:ea typeface="Calibri"/>
                <a:cs typeface="Calibri"/>
                <a:sym typeface="Calibri"/>
              </a:defRPr>
            </a:lvl7pPr>
            <a:lvl8pPr indent="0" lvl="7" marL="1371600" marR="0" rtl="0" algn="l">
              <a:spcBef>
                <a:spcPts val="0"/>
              </a:spcBef>
              <a:spcAft>
                <a:spcPts val="0"/>
              </a:spcAft>
              <a:defRPr b="0" i="0" sz="5000" u="none" cap="none" strike="noStrike">
                <a:solidFill>
                  <a:schemeClr val="dk2"/>
                </a:solidFill>
                <a:latin typeface="Calibri"/>
                <a:ea typeface="Calibri"/>
                <a:cs typeface="Calibri"/>
                <a:sym typeface="Calibri"/>
              </a:defRPr>
            </a:lvl8pPr>
            <a:lvl9pPr indent="0" lvl="8" marL="1828800" marR="0" rtl="0" algn="l">
              <a:spcBef>
                <a:spcPts val="0"/>
              </a:spcBef>
              <a:spcAft>
                <a:spcPts val="0"/>
              </a:spcAft>
              <a:defRPr b="0" i="0" sz="5000" u="none" cap="none" strike="noStrike">
                <a:solidFill>
                  <a:schemeClr val="dk2"/>
                </a:solidFill>
                <a:latin typeface="Calibri"/>
                <a:ea typeface="Calibri"/>
                <a:cs typeface="Calibri"/>
                <a:sym typeface="Calibri"/>
              </a:defRPr>
            </a:lvl9pPr>
          </a:lstStyle>
          <a:p/>
        </p:txBody>
      </p:sp>
      <p:sp>
        <p:nvSpPr>
          <p:cNvPr id="58" name="Shape 58"/>
          <p:cNvSpPr txBox="1"/>
          <p:nvPr>
            <p:ph idx="1" type="body"/>
          </p:nvPr>
        </p:nvSpPr>
        <p:spPr>
          <a:xfrm>
            <a:off x="457200" y="1935162"/>
            <a:ext cx="8229600" cy="4389437"/>
          </a:xfrm>
          <a:prstGeom prst="rect">
            <a:avLst/>
          </a:prstGeom>
          <a:noFill/>
          <a:ln>
            <a:noFill/>
          </a:ln>
        </p:spPr>
        <p:txBody>
          <a:bodyPr anchorCtr="0" anchor="t" bIns="91425" lIns="91425" rIns="91425" wrap="square" tIns="91425"/>
          <a:lstStyle>
            <a:lvl1pPr indent="-177800" lvl="0" marL="273050" marR="0" rtl="0" algn="l">
              <a:spcBef>
                <a:spcPts val="520"/>
              </a:spcBef>
              <a:spcAft>
                <a:spcPts val="0"/>
              </a:spcAft>
              <a:buClr>
                <a:srgbClr val="EB641B"/>
              </a:buClr>
              <a:buFont typeface="Arial"/>
              <a:buChar char="●"/>
              <a:defRPr b="0" i="0" sz="2600" u="none" cap="none" strike="noStrike">
                <a:solidFill>
                  <a:schemeClr val="dk1"/>
                </a:solidFill>
                <a:latin typeface="Arial"/>
                <a:ea typeface="Arial"/>
                <a:cs typeface="Arial"/>
                <a:sym typeface="Arial"/>
              </a:defRPr>
            </a:lvl1pPr>
            <a:lvl2pPr indent="-169862" lvl="1" marL="639763" marR="0" rtl="0" algn="l">
              <a:spcBef>
                <a:spcPts val="480"/>
              </a:spcBef>
              <a:spcAft>
                <a:spcPts val="0"/>
              </a:spcAft>
              <a:buClr>
                <a:schemeClr val="accent1"/>
              </a:buClr>
              <a:buFont typeface="Arial"/>
              <a:buChar char="●"/>
              <a:defRPr b="0" i="0" sz="2400" u="none" cap="none" strike="noStrike">
                <a:solidFill>
                  <a:schemeClr val="dk1"/>
                </a:solidFill>
                <a:latin typeface="Arial"/>
                <a:ea typeface="Arial"/>
                <a:cs typeface="Arial"/>
                <a:sym typeface="Arial"/>
              </a:defRPr>
            </a:lvl2pPr>
            <a:lvl3pPr indent="-196850" lvl="2" marL="914400" marR="0" rtl="0" algn="l">
              <a:spcBef>
                <a:spcPts val="420"/>
              </a:spcBef>
              <a:spcAft>
                <a:spcPts val="0"/>
              </a:spcAft>
              <a:buClr>
                <a:schemeClr val="accent2"/>
              </a:buClr>
              <a:buFont typeface="Arial"/>
              <a:buChar char="●"/>
              <a:defRPr b="0" i="0" sz="2100" u="none" cap="none" strike="noStrike">
                <a:solidFill>
                  <a:schemeClr val="dk1"/>
                </a:solidFill>
                <a:latin typeface="Arial"/>
                <a:ea typeface="Arial"/>
                <a:cs typeface="Arial"/>
                <a:sym typeface="Arial"/>
              </a:defRPr>
            </a:lvl3pPr>
            <a:lvl4pPr indent="-158750" lvl="3" marL="1187450" marR="0" rtl="0" algn="l">
              <a:spcBef>
                <a:spcPts val="400"/>
              </a:spcBef>
              <a:spcAft>
                <a:spcPts val="0"/>
              </a:spcAft>
              <a:buClr>
                <a:srgbClr val="EB641B"/>
              </a:buClr>
              <a:buFont typeface="Arial"/>
              <a:buChar char="●"/>
              <a:defRPr b="0" i="0" sz="2000" u="none" cap="none" strike="noStrike">
                <a:solidFill>
                  <a:schemeClr val="dk1"/>
                </a:solidFill>
                <a:latin typeface="Arial"/>
                <a:ea typeface="Arial"/>
                <a:cs typeface="Arial"/>
                <a:sym typeface="Arial"/>
              </a:defRPr>
            </a:lvl4pPr>
            <a:lvl5pPr indent="-166687" lvl="4" marL="1462088" marR="0" rtl="0" algn="l">
              <a:spcBef>
                <a:spcPts val="400"/>
              </a:spcBef>
              <a:spcAft>
                <a:spcPts val="0"/>
              </a:spcAft>
              <a:buClr>
                <a:srgbClr val="39639D"/>
              </a:buClr>
              <a:buFont typeface="Arial"/>
              <a:buChar char="●"/>
              <a:defRPr b="0" i="0" sz="2000" u="none" cap="none" strike="noStrike">
                <a:solidFill>
                  <a:schemeClr val="dk1"/>
                </a:solidFill>
                <a:latin typeface="Arial"/>
                <a:ea typeface="Arial"/>
                <a:cs typeface="Arial"/>
                <a:sym typeface="Arial"/>
              </a:defRPr>
            </a:lvl5pPr>
            <a:lvl6pPr indent="-159385" lvl="5" marL="1737360" marR="0" rtl="0" algn="l">
              <a:spcBef>
                <a:spcPts val="360"/>
              </a:spcBef>
              <a:buClr>
                <a:schemeClr val="accent5"/>
              </a:buClr>
              <a:buFont typeface="Arial"/>
              <a:buChar char="●"/>
              <a:defRPr b="0" i="0" sz="1800" u="none" cap="none" strike="noStrike">
                <a:solidFill>
                  <a:schemeClr val="dk1"/>
                </a:solidFill>
                <a:latin typeface="Arial"/>
                <a:ea typeface="Arial"/>
                <a:cs typeface="Arial"/>
                <a:sym typeface="Arial"/>
              </a:defRPr>
            </a:lvl6pPr>
            <a:lvl7pPr indent="-145414" lvl="6" marL="1920240" marR="0" rtl="0" algn="l">
              <a:spcBef>
                <a:spcPts val="320"/>
              </a:spcBef>
              <a:buClr>
                <a:schemeClr val="accent6"/>
              </a:buClr>
              <a:buFont typeface="Arial"/>
              <a:buChar char="●"/>
              <a:defRPr b="0" i="0" sz="1600" u="none" cap="none" strike="noStrike">
                <a:solidFill>
                  <a:schemeClr val="dk1"/>
                </a:solidFill>
                <a:latin typeface="Arial"/>
                <a:ea typeface="Arial"/>
                <a:cs typeface="Arial"/>
                <a:sym typeface="Arial"/>
              </a:defRPr>
            </a:lvl7pPr>
            <a:lvl8pPr indent="-127635" lvl="7" marL="2194560" marR="0" rtl="0" algn="l">
              <a:spcBef>
                <a:spcPts val="320"/>
              </a:spcBef>
              <a:buClr>
                <a:schemeClr val="dk2"/>
              </a:buClr>
              <a:buFont typeface="Arial"/>
              <a:buChar char="●"/>
              <a:defRPr b="0" i="0" sz="1600" u="none" cap="none" strike="noStrike">
                <a:solidFill>
                  <a:schemeClr val="dk1"/>
                </a:solidFill>
                <a:latin typeface="Arial"/>
                <a:ea typeface="Arial"/>
                <a:cs typeface="Arial"/>
                <a:sym typeface="Arial"/>
              </a:defRPr>
            </a:lvl8pPr>
            <a:lvl9pPr indent="-128904" lvl="8" marL="2468880" marR="0" rtl="0" algn="l">
              <a:spcBef>
                <a:spcPts val="280"/>
              </a:spcBef>
              <a:buClr>
                <a:schemeClr val="dk2"/>
              </a:buClr>
              <a:buFont typeface="Arial"/>
              <a:buChar char="●"/>
              <a:defRPr b="0" i="0" sz="1400" u="none" cap="none" strike="noStrike">
                <a:solidFill>
                  <a:schemeClr val="dk1"/>
                </a:solidFill>
                <a:latin typeface="Arial"/>
                <a:ea typeface="Arial"/>
                <a:cs typeface="Arial"/>
                <a:sym typeface="Arial"/>
              </a:defRPr>
            </a:lvl9pPr>
          </a:lstStyle>
          <a:p/>
        </p:txBody>
      </p:sp>
      <p:sp>
        <p:nvSpPr>
          <p:cNvPr id="59" name="Shape 59"/>
          <p:cNvSpPr txBox="1"/>
          <p:nvPr>
            <p:ph idx="10" type="dt"/>
          </p:nvPr>
        </p:nvSpPr>
        <p:spPr>
          <a:xfrm>
            <a:off x="457200" y="6356350"/>
            <a:ext cx="2133600" cy="365125"/>
          </a:xfrm>
          <a:prstGeom prst="rect">
            <a:avLst/>
          </a:prstGeom>
          <a:noFill/>
          <a:ln>
            <a:noFill/>
          </a:ln>
        </p:spPr>
        <p:txBody>
          <a:bodyPr anchorCtr="0" anchor="b" bIns="91425" lIns="91425" rIns="91425" wrap="square" tIns="91425"/>
          <a:lstStyle>
            <a:lvl1pPr indent="0" lvl="0" marL="0" marR="0" rtl="0" algn="l">
              <a:spcBef>
                <a:spcPts val="0"/>
              </a:spcBef>
              <a:defRPr b="0" i="0" sz="1200" u="none" cap="none" strike="noStrike">
                <a:solidFill>
                  <a:srgbClr val="5F6680"/>
                </a:solidFill>
                <a:latin typeface="Arial"/>
                <a:ea typeface="Arial"/>
                <a:cs typeface="Arial"/>
                <a:sym typeface="Arial"/>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0" name="Shape 60"/>
          <p:cNvSpPr txBox="1"/>
          <p:nvPr>
            <p:ph idx="11" type="ftr"/>
          </p:nvPr>
        </p:nvSpPr>
        <p:spPr>
          <a:xfrm>
            <a:off x="2667000" y="6356350"/>
            <a:ext cx="3352800" cy="365125"/>
          </a:xfrm>
          <a:prstGeom prst="rect">
            <a:avLst/>
          </a:prstGeom>
          <a:noFill/>
          <a:ln>
            <a:noFill/>
          </a:ln>
        </p:spPr>
        <p:txBody>
          <a:bodyPr anchorCtr="0" anchor="b" bIns="91425" lIns="91425" rIns="91425" wrap="square" tIns="91425"/>
          <a:lstStyle>
            <a:lvl1pPr indent="0" lvl="0" marL="0" marR="0" rtl="0" algn="l">
              <a:spcBef>
                <a:spcPts val="0"/>
              </a:spcBef>
              <a:defRPr b="0" i="0" sz="1800" u="none" cap="none" strike="noStrike">
                <a:solidFill>
                  <a:schemeClr val="dk1"/>
                </a:solidFill>
                <a:latin typeface="Arial"/>
                <a:ea typeface="Arial"/>
                <a:cs typeface="Arial"/>
                <a:sym typeface="Arial"/>
              </a:defRPr>
            </a:lvl1pPr>
            <a:lvl2pPr indent="0" lvl="1" marL="457200" marR="0" rtl="0" algn="l">
              <a:spcBef>
                <a:spcPts val="0"/>
              </a:spcBef>
              <a:defRPr b="0" i="0" sz="1800" u="none" cap="none" strike="noStrike">
                <a:solidFill>
                  <a:schemeClr val="dk1"/>
                </a:solidFill>
                <a:latin typeface="Arial"/>
                <a:ea typeface="Arial"/>
                <a:cs typeface="Arial"/>
                <a:sym typeface="Arial"/>
              </a:defRPr>
            </a:lvl2pPr>
            <a:lvl3pPr indent="0" lvl="2" marL="914400" marR="0" rtl="0" algn="l">
              <a:spcBef>
                <a:spcPts val="0"/>
              </a:spcBef>
              <a:defRPr b="0" i="0" sz="1800" u="none" cap="none" strike="noStrike">
                <a:solidFill>
                  <a:schemeClr val="dk1"/>
                </a:solidFill>
                <a:latin typeface="Arial"/>
                <a:ea typeface="Arial"/>
                <a:cs typeface="Arial"/>
                <a:sym typeface="Arial"/>
              </a:defRPr>
            </a:lvl3pPr>
            <a:lvl4pPr indent="0" lvl="3" marL="1371600" marR="0" rtl="0" algn="l">
              <a:spcBef>
                <a:spcPts val="0"/>
              </a:spcBef>
              <a:defRPr b="0" i="0" sz="1800" u="none" cap="none" strike="noStrike">
                <a:solidFill>
                  <a:schemeClr val="dk1"/>
                </a:solidFill>
                <a:latin typeface="Arial"/>
                <a:ea typeface="Arial"/>
                <a:cs typeface="Arial"/>
                <a:sym typeface="Arial"/>
              </a:defRPr>
            </a:lvl4pPr>
            <a:lvl5pPr indent="0" lvl="4" marL="1828800" marR="0" rtl="0" algn="l">
              <a:spcBef>
                <a:spcPts val="0"/>
              </a:spcBef>
              <a:defRPr b="0" i="0" sz="1800" u="none" cap="none" strike="noStrike">
                <a:solidFill>
                  <a:schemeClr val="dk1"/>
                </a:solidFill>
                <a:latin typeface="Arial"/>
                <a:ea typeface="Arial"/>
                <a:cs typeface="Arial"/>
                <a:sym typeface="Arial"/>
              </a:defRPr>
            </a:lvl5pPr>
            <a:lvl6pPr indent="0" lvl="5" marL="2286000" marR="0" rtl="0" algn="l">
              <a:spcBef>
                <a:spcPts val="0"/>
              </a:spcBef>
              <a:defRPr b="0" i="0" sz="1800" u="none" cap="none" strike="noStrike">
                <a:solidFill>
                  <a:schemeClr val="dk1"/>
                </a:solidFill>
                <a:latin typeface="Arial"/>
                <a:ea typeface="Arial"/>
                <a:cs typeface="Arial"/>
                <a:sym typeface="Arial"/>
              </a:defRPr>
            </a:lvl6pPr>
            <a:lvl7pPr indent="0" lvl="6" marL="2743200" marR="0" rtl="0" algn="l">
              <a:spcBef>
                <a:spcPts val="0"/>
              </a:spcBef>
              <a:defRPr b="0" i="0" sz="1800" u="none" cap="none" strike="noStrike">
                <a:solidFill>
                  <a:schemeClr val="dk1"/>
                </a:solidFill>
                <a:latin typeface="Arial"/>
                <a:ea typeface="Arial"/>
                <a:cs typeface="Arial"/>
                <a:sym typeface="Arial"/>
              </a:defRPr>
            </a:lvl7pPr>
            <a:lvl8pPr indent="0" lvl="7" marL="3200400" marR="0" rtl="0" algn="l">
              <a:spcBef>
                <a:spcPts val="0"/>
              </a:spcBef>
              <a:defRPr b="0" i="0" sz="1800" u="none" cap="none" strike="noStrike">
                <a:solidFill>
                  <a:schemeClr val="dk1"/>
                </a:solidFill>
                <a:latin typeface="Arial"/>
                <a:ea typeface="Arial"/>
                <a:cs typeface="Arial"/>
                <a:sym typeface="Arial"/>
              </a:defRPr>
            </a:lvl8pPr>
            <a:lvl9pPr indent="0" lvl="8" marL="3657600" marR="0" rtl="0" algn="l">
              <a:spcBef>
                <a:spcPts val="0"/>
              </a:spcBef>
              <a:defRPr b="0" i="0" sz="1800" u="none" cap="none" strike="noStrike">
                <a:solidFill>
                  <a:schemeClr val="dk1"/>
                </a:solidFill>
                <a:latin typeface="Arial"/>
                <a:ea typeface="Arial"/>
                <a:cs typeface="Arial"/>
                <a:sym typeface="Arial"/>
              </a:defRPr>
            </a:lvl9pPr>
          </a:lstStyle>
          <a:p/>
        </p:txBody>
      </p:sp>
      <p:sp>
        <p:nvSpPr>
          <p:cNvPr id="61" name="Shape 61"/>
          <p:cNvSpPr txBox="1"/>
          <p:nvPr>
            <p:ph idx="12" type="sldNum"/>
          </p:nvPr>
        </p:nvSpPr>
        <p:spPr>
          <a:xfrm>
            <a:off x="8077200" y="6356350"/>
            <a:ext cx="609600" cy="365125"/>
          </a:xfrm>
          <a:prstGeom prst="rect">
            <a:avLst/>
          </a:prstGeom>
          <a:noFill/>
          <a:ln>
            <a:noFill/>
          </a:ln>
        </p:spPr>
        <p:txBody>
          <a:bodyPr anchorCtr="0" anchor="b" bIns="91425" lIns="91425" rIns="91425" wrap="square" tIns="91425">
            <a:noAutofit/>
          </a:bodyPr>
          <a:lstStyle/>
          <a:p>
            <a:pPr indent="0" lvl="0" marL="0" marR="0" rtl="0" algn="r">
              <a:spcBef>
                <a:spcPts val="0"/>
              </a:spcBef>
            </a:pPr>
            <a:r>
              <a:t/>
            </a:r>
            <a:endParaRPr b="0" i="0" sz="1200" u="none" cap="none" strike="noStrike">
              <a:solidFill>
                <a:srgbClr val="5F6680"/>
              </a:solidFill>
              <a:latin typeface="Arial"/>
              <a:ea typeface="Arial"/>
              <a:cs typeface="Arial"/>
              <a:sym typeface="Arial"/>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sldLayoutIdLst>
    <p:sldLayoutId id="214748365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xml"/><Relationship Id="rId3" Type="http://schemas.openxmlformats.org/officeDocument/2006/relationships/image" Target="../media/image1.jp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1.jp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 Id="rId3" Type="http://schemas.openxmlformats.org/officeDocument/2006/relationships/image" Target="../media/image1.jp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 Id="rId3" Type="http://schemas.openxmlformats.org/officeDocument/2006/relationships/image" Target="../media/image1.jp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 Id="rId3" Type="http://schemas.openxmlformats.org/officeDocument/2006/relationships/image" Target="../media/image1.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70" name="Shape 70"/>
        <p:cNvGrpSpPr/>
        <p:nvPr/>
      </p:nvGrpSpPr>
      <p:grpSpPr>
        <a:xfrm>
          <a:off x="0" y="0"/>
          <a:ext cx="0" cy="0"/>
          <a:chOff x="0" y="0"/>
          <a:chExt cx="0" cy="0"/>
        </a:xfrm>
      </p:grpSpPr>
      <p:pic>
        <p:nvPicPr>
          <p:cNvPr id="71" name="Shape 71"/>
          <p:cNvPicPr preferRelativeResize="0"/>
          <p:nvPr/>
        </p:nvPicPr>
        <p:blipFill>
          <a:blip r:embed="rId4">
            <a:alphaModFix/>
          </a:blip>
          <a:stretch>
            <a:fillRect/>
          </a:stretch>
        </p:blipFill>
        <p:spPr>
          <a:xfrm>
            <a:off x="1785937" y="1143000"/>
            <a:ext cx="5572125" cy="5080000"/>
          </a:xfrm>
          <a:prstGeom prst="rect">
            <a:avLst/>
          </a:prstGeom>
          <a:noFill/>
          <a:ln>
            <a:noFill/>
          </a:ln>
        </p:spPr>
      </p:pic>
      <p:sp>
        <p:nvSpPr>
          <p:cNvPr id="72" name="Shape 72"/>
          <p:cNvSpPr txBox="1"/>
          <p:nvPr>
            <p:ph type="ctrTitle"/>
          </p:nvPr>
        </p:nvSpPr>
        <p:spPr>
          <a:xfrm>
            <a:off x="785786" y="2285992"/>
            <a:ext cx="7851648" cy="1828800"/>
          </a:xfrm>
          <a:prstGeom prst="rect">
            <a:avLst/>
          </a:prstGeom>
          <a:noFill/>
          <a:ln>
            <a:noFill/>
          </a:ln>
        </p:spPr>
        <p:txBody>
          <a:bodyPr anchorCtr="0" anchor="b" bIns="0" lIns="0" rIns="18275" wrap="square" tIns="0">
            <a:noAutofit/>
          </a:bodyPr>
          <a:lstStyle/>
          <a:p>
            <a:pPr indent="0" lvl="0" marL="0" marR="0" rtl="0" algn="ctr">
              <a:lnSpc>
                <a:spcPct val="100000"/>
              </a:lnSpc>
              <a:spcBef>
                <a:spcPts val="0"/>
              </a:spcBef>
              <a:spcAft>
                <a:spcPts val="0"/>
              </a:spcAft>
              <a:buClr>
                <a:schemeClr val="dk2"/>
              </a:buClr>
              <a:buSzPct val="25000"/>
              <a:buFont typeface="Arial"/>
              <a:buNone/>
            </a:pPr>
            <a:r>
              <a:rPr b="1" i="0" lang="hu-HU" sz="4800" u="none" cap="none" strike="noStrike">
                <a:solidFill>
                  <a:srgbClr val="FFE947"/>
                </a:solidFill>
                <a:latin typeface="Arial"/>
                <a:ea typeface="Arial"/>
                <a:cs typeface="Arial"/>
                <a:sym typeface="Arial"/>
              </a:rPr>
              <a:t>AZ </a:t>
            </a:r>
            <a:br>
              <a:rPr b="1" i="0" lang="hu-HU" sz="4800" u="none" cap="none" strike="noStrike">
                <a:solidFill>
                  <a:srgbClr val="FFE947"/>
                </a:solidFill>
                <a:latin typeface="Arial"/>
                <a:ea typeface="Arial"/>
                <a:cs typeface="Arial"/>
                <a:sym typeface="Arial"/>
              </a:rPr>
            </a:br>
            <a:r>
              <a:rPr b="1" i="0" lang="hu-HU" sz="4800" u="none" cap="none" strike="noStrike">
                <a:solidFill>
                  <a:srgbClr val="FFE947"/>
                </a:solidFill>
                <a:latin typeface="Arial"/>
                <a:ea typeface="Arial"/>
                <a:cs typeface="Arial"/>
                <a:sym typeface="Arial"/>
              </a:rPr>
              <a:t>INGATLANÉRTÉKELÉS HELYZETE </a:t>
            </a:r>
          </a:p>
        </p:txBody>
      </p:sp>
      <p:sp>
        <p:nvSpPr>
          <p:cNvPr id="73" name="Shape 73"/>
          <p:cNvSpPr txBox="1"/>
          <p:nvPr>
            <p:ph idx="1" type="subTitle"/>
          </p:nvPr>
        </p:nvSpPr>
        <p:spPr>
          <a:xfrm>
            <a:off x="684212" y="5589587"/>
            <a:ext cx="7854950" cy="1752600"/>
          </a:xfrm>
          <a:prstGeom prst="rect">
            <a:avLst/>
          </a:prstGeom>
          <a:noFill/>
          <a:ln>
            <a:noFill/>
          </a:ln>
        </p:spPr>
        <p:txBody>
          <a:bodyPr anchorCtr="0" anchor="t" bIns="45700" lIns="0" rIns="18275" wrap="square" tIns="45700">
            <a:noAutofit/>
          </a:bodyPr>
          <a:lstStyle/>
          <a:p>
            <a:pPr indent="0" lvl="0" marL="0" marR="45720" rtl="0" algn="ctr">
              <a:spcBef>
                <a:spcPts val="480"/>
              </a:spcBef>
              <a:spcAft>
                <a:spcPts val="0"/>
              </a:spcAft>
              <a:buClr>
                <a:srgbClr val="8CADAE"/>
              </a:buClr>
              <a:buSzPct val="25000"/>
              <a:buFont typeface="Arial"/>
              <a:buNone/>
            </a:pPr>
            <a:r>
              <a:rPr b="1" i="0" lang="hu-HU" sz="2400" u="none" cap="none" strike="noStrike">
                <a:solidFill>
                  <a:schemeClr val="accent2"/>
                </a:solidFill>
                <a:latin typeface="Arial"/>
                <a:ea typeface="Arial"/>
                <a:cs typeface="Arial"/>
                <a:sym typeface="Arial"/>
              </a:rPr>
              <a:t>MEHRLI PÉTER </a:t>
            </a:r>
          </a:p>
          <a:p>
            <a:pPr indent="0" lvl="0" marL="0" marR="45720" rtl="0" algn="ctr">
              <a:spcBef>
                <a:spcPts val="280"/>
              </a:spcBef>
              <a:spcAft>
                <a:spcPts val="0"/>
              </a:spcAft>
              <a:buClr>
                <a:srgbClr val="8CADAE"/>
              </a:buClr>
              <a:buSzPct val="25000"/>
              <a:buFont typeface="Arial"/>
              <a:buNone/>
            </a:pPr>
            <a:r>
              <a:rPr b="1" i="0" lang="hu-HU" sz="1400" u="none" cap="none" strike="noStrike">
                <a:solidFill>
                  <a:schemeClr val="accent2"/>
                </a:solidFill>
                <a:latin typeface="Arial"/>
                <a:ea typeface="Arial"/>
                <a:cs typeface="Arial"/>
                <a:sym typeface="Arial"/>
              </a:rPr>
              <a:t>ELNÖK</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78" name="Shape 78"/>
        <p:cNvGrpSpPr/>
        <p:nvPr/>
      </p:nvGrpSpPr>
      <p:grpSpPr>
        <a:xfrm>
          <a:off x="0" y="0"/>
          <a:ext cx="0" cy="0"/>
          <a:chOff x="0" y="0"/>
          <a:chExt cx="0" cy="0"/>
        </a:xfrm>
      </p:grpSpPr>
      <p:sp>
        <p:nvSpPr>
          <p:cNvPr id="79" name="Shape 79"/>
          <p:cNvSpPr txBox="1"/>
          <p:nvPr>
            <p:ph type="title"/>
          </p:nvPr>
        </p:nvSpPr>
        <p:spPr>
          <a:xfrm>
            <a:off x="457200" y="704850"/>
            <a:ext cx="8229600" cy="1143000"/>
          </a:xfrm>
          <a:prstGeom prst="rect">
            <a:avLst/>
          </a:prstGeom>
          <a:noFill/>
          <a:ln>
            <a:noFill/>
          </a:ln>
        </p:spPr>
        <p:txBody>
          <a:bodyPr anchorCtr="0" anchor="b" bIns="0" lIns="0" rIns="0" wrap="square" tIns="45700">
            <a:noAutofit/>
          </a:bodyPr>
          <a:lstStyle/>
          <a:p>
            <a:pPr indent="0" lvl="0" marL="0" marR="0" rtl="0" algn="r">
              <a:spcBef>
                <a:spcPts val="0"/>
              </a:spcBef>
              <a:spcAft>
                <a:spcPts val="0"/>
              </a:spcAft>
              <a:buClr>
                <a:schemeClr val="dk2"/>
              </a:buClr>
              <a:buSzPct val="25000"/>
              <a:buFont typeface="Arial"/>
              <a:buNone/>
            </a:pPr>
            <a:r>
              <a:rPr b="0" i="0" lang="hu-HU" sz="2200" u="none" cap="none" strike="noStrike">
                <a:solidFill>
                  <a:srgbClr val="FFFF00"/>
                </a:solidFill>
                <a:latin typeface="Arial"/>
                <a:ea typeface="Arial"/>
                <a:cs typeface="Arial"/>
                <a:sym typeface="Arial"/>
              </a:rPr>
              <a:t>AZ INGATLANÉRTÉKELÉS HELYZETE</a:t>
            </a:r>
            <a:r>
              <a:rPr b="0" i="0" lang="hu-HU" sz="1800" u="none" cap="none" strike="noStrike">
                <a:solidFill>
                  <a:srgbClr val="FFFF00"/>
                </a:solidFill>
                <a:latin typeface="Arial"/>
                <a:ea typeface="Arial"/>
                <a:cs typeface="Arial"/>
                <a:sym typeface="Arial"/>
              </a:rPr>
              <a:t> </a:t>
            </a:r>
            <a:br>
              <a:rPr b="0" i="0" lang="hu-HU" sz="1800" u="none" cap="none" strike="noStrike">
                <a:solidFill>
                  <a:srgbClr val="FFFF00"/>
                </a:solidFill>
                <a:latin typeface="Arial"/>
                <a:ea typeface="Arial"/>
                <a:cs typeface="Arial"/>
                <a:sym typeface="Arial"/>
              </a:rPr>
            </a:br>
            <a:r>
              <a:rPr b="0" i="0" lang="hu-HU" sz="1300" u="none" cap="none" strike="noStrike">
                <a:solidFill>
                  <a:srgbClr val="FFFF00"/>
                </a:solidFill>
                <a:latin typeface="Arial"/>
                <a:ea typeface="Arial"/>
                <a:cs typeface="Arial"/>
                <a:sym typeface="Arial"/>
              </a:rPr>
              <a:t>MEHRLI PÉTER </a:t>
            </a:r>
            <a:br>
              <a:rPr b="0" i="0" lang="hu-HU" sz="13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MAGYAR INGATLANSZÖVETSÉG</a:t>
            </a:r>
            <a:br>
              <a:rPr b="0" i="0" lang="hu-HU" sz="1100" u="none" cap="none" strike="noStrike">
                <a:solidFill>
                  <a:srgbClr val="FFFF00"/>
                </a:solidFill>
                <a:latin typeface="Arial"/>
                <a:ea typeface="Arial"/>
                <a:cs typeface="Arial"/>
                <a:sym typeface="Arial"/>
              </a:rPr>
            </a:br>
            <a:r>
              <a:rPr b="0" i="0" lang="hu-HU" sz="1000" u="none" cap="none" strike="noStrike">
                <a:solidFill>
                  <a:srgbClr val="FFFF00"/>
                </a:solidFill>
                <a:latin typeface="Arial"/>
                <a:ea typeface="Arial"/>
                <a:cs typeface="Arial"/>
                <a:sym typeface="Arial"/>
              </a:rPr>
              <a:t>ELNÖK</a:t>
            </a:r>
            <a:br>
              <a:rPr b="0" i="0" lang="hu-HU" sz="10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a:t>
            </a:r>
          </a:p>
        </p:txBody>
      </p:sp>
      <p:sp>
        <p:nvSpPr>
          <p:cNvPr id="80" name="Shape 80"/>
          <p:cNvSpPr txBox="1"/>
          <p:nvPr>
            <p:ph idx="1" type="body"/>
          </p:nvPr>
        </p:nvSpPr>
        <p:spPr>
          <a:xfrm>
            <a:off x="571500" y="2214562"/>
            <a:ext cx="8229600" cy="4389437"/>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ctr">
              <a:spcBef>
                <a:spcPts val="0"/>
              </a:spcBef>
              <a:buClr>
                <a:schemeClr val="dk1"/>
              </a:buClr>
              <a:buSzPct val="25000"/>
              <a:buFont typeface="Arial"/>
              <a:buNone/>
            </a:pPr>
            <a:r>
              <a:rPr b="1" i="0" lang="hu-HU" sz="1600" u="none" cap="none" strike="noStrike">
                <a:solidFill>
                  <a:schemeClr val="accent1"/>
                </a:solidFill>
                <a:latin typeface="Arial"/>
                <a:ea typeface="Arial"/>
                <a:cs typeface="Arial"/>
                <a:sym typeface="Arial"/>
              </a:rPr>
              <a:t>AZ ELŐADÁS CÉLJA</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ctr">
              <a:spcBef>
                <a:spcPts val="0"/>
              </a:spcBef>
              <a:buClr>
                <a:schemeClr val="dk1"/>
              </a:buClr>
              <a:buSzPct val="25000"/>
              <a:buFont typeface="Arial"/>
              <a:buNone/>
            </a:pPr>
            <a:r>
              <a:rPr b="1" i="0" lang="hu-HU" sz="1600" u="none" cap="none" strike="noStrike">
                <a:solidFill>
                  <a:srgbClr val="7F7F7F"/>
                </a:solidFill>
                <a:latin typeface="Arial"/>
                <a:ea typeface="Arial"/>
                <a:cs typeface="Arial"/>
                <a:sym typeface="Arial"/>
              </a:rPr>
              <a:t>A SZAKTERÜLET KOMPLEXITÁSÁNAK BEMUTATÁSA</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ctr">
              <a:spcBef>
                <a:spcPts val="0"/>
              </a:spcBef>
              <a:buClr>
                <a:schemeClr val="dk1"/>
              </a:buClr>
              <a:buSzPct val="25000"/>
              <a:buFont typeface="Arial"/>
              <a:buNone/>
            </a:pPr>
            <a:r>
              <a:rPr b="1" i="0" lang="hu-HU" sz="1600" u="none" cap="none" strike="noStrike">
                <a:solidFill>
                  <a:schemeClr val="accent1"/>
                </a:solidFill>
                <a:latin typeface="Arial"/>
                <a:ea typeface="Arial"/>
                <a:cs typeface="Arial"/>
                <a:sym typeface="Arial"/>
              </a:rPr>
              <a:t>VIZSGÁLT ALAPKÉRDÉS</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ctr">
              <a:spcBef>
                <a:spcPts val="0"/>
              </a:spcBef>
              <a:buClr>
                <a:schemeClr val="dk1"/>
              </a:buClr>
              <a:buSzPct val="25000"/>
              <a:buFont typeface="Arial"/>
              <a:buNone/>
            </a:pPr>
            <a:r>
              <a:rPr b="1" i="0" lang="hu-HU" sz="1600" u="none" cap="none" strike="noStrike">
                <a:solidFill>
                  <a:srgbClr val="7F7F7F"/>
                </a:solidFill>
                <a:latin typeface="Arial"/>
                <a:ea typeface="Arial"/>
                <a:cs typeface="Arial"/>
                <a:sym typeface="Arial"/>
              </a:rPr>
              <a:t>MILYEN A SZAKTERÜLET SZABÁLYOZOTTSÁGA</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ctr">
              <a:spcBef>
                <a:spcPts val="0"/>
              </a:spcBef>
              <a:buClr>
                <a:schemeClr val="dk1"/>
              </a:buClr>
              <a:buSzPct val="25000"/>
              <a:buFont typeface="Arial"/>
              <a:buNone/>
            </a:pPr>
            <a:r>
              <a:rPr b="1" i="0" lang="hu-HU" sz="1600" u="none" cap="none" strike="noStrike">
                <a:solidFill>
                  <a:schemeClr val="accent1"/>
                </a:solidFill>
                <a:latin typeface="Arial"/>
                <a:ea typeface="Arial"/>
                <a:cs typeface="Arial"/>
                <a:sym typeface="Arial"/>
              </a:rPr>
              <a:t>AZ ÁTTEKINTÉS MÉLYSÉGE</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ctr">
              <a:spcBef>
                <a:spcPts val="0"/>
              </a:spcBef>
              <a:buClr>
                <a:schemeClr val="dk1"/>
              </a:buClr>
              <a:buSzPct val="25000"/>
              <a:buFont typeface="Arial"/>
              <a:buNone/>
            </a:pPr>
            <a:r>
              <a:rPr b="1" i="0" lang="hu-HU" sz="1600" u="none" cap="none" strike="noStrike">
                <a:solidFill>
                  <a:srgbClr val="7F7F7F"/>
                </a:solidFill>
                <a:latin typeface="Arial"/>
                <a:ea typeface="Arial"/>
                <a:cs typeface="Arial"/>
                <a:sym typeface="Arial"/>
              </a:rPr>
              <a:t>TELJESSÉG IGÉNYE NÉLKÜL</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p:txBody>
      </p:sp>
      <p:pic>
        <p:nvPicPr>
          <p:cNvPr id="81" name="Shape 81"/>
          <p:cNvPicPr preferRelativeResize="0"/>
          <p:nvPr/>
        </p:nvPicPr>
        <p:blipFill>
          <a:blip r:embed="rId4">
            <a:alphaModFix/>
          </a:blip>
          <a:stretch>
            <a:fillRect/>
          </a:stretch>
        </p:blipFill>
        <p:spPr>
          <a:xfrm>
            <a:off x="714375" y="714375"/>
            <a:ext cx="790575" cy="7207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86" name="Shape 86"/>
        <p:cNvGrpSpPr/>
        <p:nvPr/>
      </p:nvGrpSpPr>
      <p:grpSpPr>
        <a:xfrm>
          <a:off x="0" y="0"/>
          <a:ext cx="0" cy="0"/>
          <a:chOff x="0" y="0"/>
          <a:chExt cx="0" cy="0"/>
        </a:xfrm>
      </p:grpSpPr>
      <p:sp>
        <p:nvSpPr>
          <p:cNvPr id="87" name="Shape 87"/>
          <p:cNvSpPr txBox="1"/>
          <p:nvPr>
            <p:ph type="title"/>
          </p:nvPr>
        </p:nvSpPr>
        <p:spPr>
          <a:xfrm>
            <a:off x="457200" y="704850"/>
            <a:ext cx="8229600" cy="1143000"/>
          </a:xfrm>
          <a:prstGeom prst="rect">
            <a:avLst/>
          </a:prstGeom>
          <a:noFill/>
          <a:ln>
            <a:noFill/>
          </a:ln>
        </p:spPr>
        <p:txBody>
          <a:bodyPr anchorCtr="0" anchor="b" bIns="0" lIns="0" rIns="0" wrap="square" tIns="45700">
            <a:noAutofit/>
          </a:bodyPr>
          <a:lstStyle/>
          <a:p>
            <a:pPr indent="0" lvl="0" marL="0" marR="0" rtl="0" algn="r">
              <a:spcBef>
                <a:spcPts val="0"/>
              </a:spcBef>
              <a:spcAft>
                <a:spcPts val="0"/>
              </a:spcAft>
              <a:buClr>
                <a:schemeClr val="dk2"/>
              </a:buClr>
              <a:buSzPct val="25000"/>
              <a:buFont typeface="Arial"/>
              <a:buNone/>
            </a:pPr>
            <a:r>
              <a:rPr b="0" i="0" lang="hu-HU" sz="2200" u="none" cap="none" strike="noStrike">
                <a:solidFill>
                  <a:srgbClr val="FFFF00"/>
                </a:solidFill>
                <a:latin typeface="Arial"/>
                <a:ea typeface="Arial"/>
                <a:cs typeface="Arial"/>
                <a:sym typeface="Arial"/>
              </a:rPr>
              <a:t>AZ INGATLANÉRTÉKELÉS HELYZETE</a:t>
            </a:r>
            <a:r>
              <a:rPr b="0" i="0" lang="hu-HU" sz="1800" u="none" cap="none" strike="noStrike">
                <a:solidFill>
                  <a:srgbClr val="FFFF00"/>
                </a:solidFill>
                <a:latin typeface="Arial"/>
                <a:ea typeface="Arial"/>
                <a:cs typeface="Arial"/>
                <a:sym typeface="Arial"/>
              </a:rPr>
              <a:t> </a:t>
            </a:r>
            <a:br>
              <a:rPr b="0" i="0" lang="hu-HU" sz="1800" u="none" cap="none" strike="noStrike">
                <a:solidFill>
                  <a:srgbClr val="FFFF00"/>
                </a:solidFill>
                <a:latin typeface="Arial"/>
                <a:ea typeface="Arial"/>
                <a:cs typeface="Arial"/>
                <a:sym typeface="Arial"/>
              </a:rPr>
            </a:br>
            <a:r>
              <a:rPr b="0" i="0" lang="hu-HU" sz="1300" u="none" cap="none" strike="noStrike">
                <a:solidFill>
                  <a:srgbClr val="FFFF00"/>
                </a:solidFill>
                <a:latin typeface="Arial"/>
                <a:ea typeface="Arial"/>
                <a:cs typeface="Arial"/>
                <a:sym typeface="Arial"/>
              </a:rPr>
              <a:t>MEHRLI PÉTER </a:t>
            </a:r>
            <a:br>
              <a:rPr b="0" i="0" lang="hu-HU" sz="13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MAGYAR INGATLANSZÖVETSÉG</a:t>
            </a:r>
            <a:br>
              <a:rPr b="0" i="0" lang="hu-HU" sz="1100" u="none" cap="none" strike="noStrike">
                <a:solidFill>
                  <a:srgbClr val="FFFF00"/>
                </a:solidFill>
                <a:latin typeface="Arial"/>
                <a:ea typeface="Arial"/>
                <a:cs typeface="Arial"/>
                <a:sym typeface="Arial"/>
              </a:rPr>
            </a:br>
            <a:r>
              <a:rPr b="0" i="0" lang="hu-HU" sz="1000" u="none" cap="none" strike="noStrike">
                <a:solidFill>
                  <a:srgbClr val="FFFF00"/>
                </a:solidFill>
                <a:latin typeface="Arial"/>
                <a:ea typeface="Arial"/>
                <a:cs typeface="Arial"/>
                <a:sym typeface="Arial"/>
              </a:rPr>
              <a:t>ELNÖK</a:t>
            </a:r>
            <a:br>
              <a:rPr b="0" i="0" lang="hu-HU" sz="10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a:t>
            </a:r>
          </a:p>
        </p:txBody>
      </p:sp>
      <p:sp>
        <p:nvSpPr>
          <p:cNvPr id="88" name="Shape 88"/>
          <p:cNvSpPr txBox="1"/>
          <p:nvPr>
            <p:ph idx="1" type="body"/>
          </p:nvPr>
        </p:nvSpPr>
        <p:spPr>
          <a:xfrm>
            <a:off x="395287" y="1989137"/>
            <a:ext cx="4038600" cy="4435475"/>
          </a:xfrm>
          <a:prstGeom prst="rect">
            <a:avLst/>
          </a:prstGeom>
          <a:noFill/>
          <a:ln>
            <a:noFill/>
          </a:ln>
        </p:spPr>
        <p:txBody>
          <a:bodyPr anchorCtr="0" anchor="t" bIns="45700" lIns="91425" rIns="91425" wrap="square" tIns="45700">
            <a:noAutofit/>
          </a:bodyPr>
          <a:lstStyle/>
          <a:p>
            <a:pPr indent="0" lvl="0" marL="0" marR="0" rtl="0" algn="l">
              <a:lnSpc>
                <a:spcPct val="90000"/>
              </a:lnSpc>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AZ INGATLANÉRTÉKELÉS FOGALMA</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ADOTT IDŐPONTBAN, ADOTT KÖRÜLMÉ-NYEK KÖZÖTT,  SZAKVÉLEMÉNYBEN MEG-HATÁROZOTT ÉRTÉK </a:t>
            </a: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ÉRTÉK FAJTÁI ( PIACI-, FORGALMI-, ÉS MÉG LEGALÁBB 15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AZ INGATLANÉRTÉKELÉS TARTALMA</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OKTATÁSI ANYAGOK ( OKJ )</a:t>
            </a: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SZAKIRODALOM ( DR. SOÓS: INGATLAN-GAZDASÁGTAN , . . . )</a:t>
            </a: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NEMZETKÖZI AJÁNLÁSOK ( RED BOOK, EVS 2009, . . . )</a:t>
            </a: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HAZAI JOGSZABÁLYOK ( 54/1997 FMr; 25/1997 PMr. )</a:t>
            </a: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ÖNKORMÁNYZAT: 1/2002 ( BK.8. ) IRÁNY-ELV</a:t>
            </a: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ILLETÉKTÖRVÉNY ( 1990.XCIII. )</a:t>
            </a:r>
          </a:p>
          <a:p>
            <a:pPr indent="0" lvl="0" marL="0" marR="0" rtl="0" algn="l">
              <a:lnSpc>
                <a:spcPct val="90000"/>
              </a:lnSpc>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ADÓ ÉS ÉRTÉKBIZONYÍTVÁNY ( 2004.CXL.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p:txBody>
      </p:sp>
      <p:sp>
        <p:nvSpPr>
          <p:cNvPr id="89" name="Shape 89"/>
          <p:cNvSpPr txBox="1"/>
          <p:nvPr>
            <p:ph idx="2" type="body"/>
          </p:nvPr>
        </p:nvSpPr>
        <p:spPr>
          <a:xfrm>
            <a:off x="4714875" y="2071687"/>
            <a:ext cx="4038600" cy="45720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5000"/>
              <a:buFont typeface="Arial"/>
              <a:buChar char="●"/>
            </a:pPr>
            <a:r>
              <a:rPr b="1" i="0" lang="hu-HU" sz="1000" u="none" cap="none" strike="noStrike">
                <a:solidFill>
                  <a:srgbClr val="FF0000"/>
                </a:solidFill>
                <a:latin typeface="Arial"/>
                <a:ea typeface="Arial"/>
                <a:cs typeface="Arial"/>
                <a:sym typeface="Arial"/>
              </a:rPr>
              <a:t>NINCS OLYAN JOGSZABÁLY , AMELYIK SZABATOSAN LEÍRNÁ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5000"/>
              <a:buFont typeface="Arial"/>
              <a:buChar char="●"/>
            </a:pPr>
            <a:r>
              <a:rPr b="1" i="0" lang="hu-HU" sz="1000" u="none" cap="none" strike="noStrike">
                <a:solidFill>
                  <a:srgbClr val="FF0000"/>
                </a:solidFill>
                <a:latin typeface="Arial"/>
                <a:ea typeface="Arial"/>
                <a:cs typeface="Arial"/>
                <a:sym typeface="Arial"/>
              </a:rPr>
              <a:t>A HAZAI JOGSZABÁLYOK NEM DEFINIÁL-JÁK EGYSÉGESEN AZ ALAPFOGALMAKAT ÉS  A HASZNÁLATUKAT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5000"/>
              <a:buFont typeface="Arial"/>
              <a:buChar char="●"/>
            </a:pPr>
            <a:r>
              <a:rPr b="1" i="0" lang="hu-HU" sz="1000" u="none" cap="none" strike="noStrike">
                <a:solidFill>
                  <a:srgbClr val="FF0000"/>
                </a:solidFill>
                <a:latin typeface="Arial"/>
                <a:ea typeface="Arial"/>
                <a:cs typeface="Arial"/>
                <a:sym typeface="Arial"/>
              </a:rPr>
              <a:t> A 25/2008- ÖTMr CSAK A SZAKKÉPESÍTÉ-SEK SZAKMAI ÉS VIZSGAKÖVETELMÉNYEIT</a:t>
            </a:r>
          </a:p>
          <a:p>
            <a:pPr indent="0" lvl="0" marL="0" marR="0" rtl="0" algn="l">
              <a:lnSpc>
                <a:spcPct val="90000"/>
              </a:lnSpc>
              <a:spcBef>
                <a:spcPts val="0"/>
              </a:spcBef>
              <a:buClr>
                <a:schemeClr val="dk1"/>
              </a:buClr>
              <a:buSzPct val="25000"/>
              <a:buFont typeface="Arial"/>
              <a:buNone/>
            </a:pPr>
            <a:r>
              <a:rPr b="1" i="0" lang="hu-HU" sz="1000" u="none" cap="none" strike="noStrike">
                <a:solidFill>
                  <a:srgbClr val="FF0000"/>
                </a:solidFill>
                <a:latin typeface="Arial"/>
                <a:ea typeface="Arial"/>
                <a:cs typeface="Arial"/>
                <a:sym typeface="Arial"/>
              </a:rPr>
              <a:t>	SZABÁLYOZZA</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5000"/>
              <a:buFont typeface="Arial"/>
              <a:buChar char="●"/>
            </a:pPr>
            <a:r>
              <a:rPr b="1" i="0" lang="hu-HU" sz="1000" u="none" cap="none" strike="noStrike">
                <a:solidFill>
                  <a:srgbClr val="FF0000"/>
                </a:solidFill>
                <a:latin typeface="Arial"/>
                <a:ea typeface="Arial"/>
                <a:cs typeface="Arial"/>
                <a:sym typeface="Arial"/>
              </a:rPr>
              <a:t>SZAKMAI IGÉNYESSÉG ALAPKÖVETELMÉNYEI</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5000"/>
              <a:buFont typeface="Arial"/>
              <a:buChar char="●"/>
            </a:pPr>
            <a:r>
              <a:rPr b="1" i="0" lang="hu-HU" sz="1000" u="none" cap="none" strike="noStrike">
                <a:solidFill>
                  <a:srgbClr val="FF0000"/>
                </a:solidFill>
                <a:latin typeface="Arial"/>
                <a:ea typeface="Arial"/>
                <a:cs typeface="Arial"/>
                <a:sym typeface="Arial"/>
              </a:rPr>
              <a:t>CSAK A JELZÁLOGHITELEZÉSRE ALKALMAZHATÓK</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5000"/>
              <a:buFont typeface="Arial"/>
              <a:buChar char="●"/>
            </a:pPr>
            <a:r>
              <a:rPr b="1" i="0" lang="hu-HU" sz="1000" u="none" cap="none" strike="noStrike">
                <a:solidFill>
                  <a:srgbClr val="FF0000"/>
                </a:solidFill>
                <a:latin typeface="Arial"/>
                <a:ea typeface="Arial"/>
                <a:cs typeface="Arial"/>
                <a:sym typeface="Arial"/>
              </a:rPr>
              <a:t>AZ ELŐZŐEKTŐL ELTÉRŐ MÓDON SZA-</a:t>
            </a:r>
          </a:p>
          <a:p>
            <a:pPr indent="0" lvl="0" marL="0" marR="0" rtl="0" algn="l">
              <a:lnSpc>
                <a:spcPct val="90000"/>
              </a:lnSpc>
              <a:spcBef>
                <a:spcPts val="0"/>
              </a:spcBef>
              <a:buClr>
                <a:schemeClr val="dk1"/>
              </a:buClr>
              <a:buSzPct val="25000"/>
              <a:buFont typeface="Arial"/>
              <a:buNone/>
            </a:pPr>
            <a:r>
              <a:rPr b="1" i="0" lang="hu-HU" sz="1000" u="none" cap="none" strike="noStrike">
                <a:solidFill>
                  <a:srgbClr val="FF0000"/>
                </a:solidFill>
                <a:latin typeface="Arial"/>
                <a:ea typeface="Arial"/>
                <a:cs typeface="Arial"/>
                <a:sym typeface="Arial"/>
              </a:rPr>
              <a:t>	BÁLYOZZA  A TARTALMAT ÉS A MÓDSZERT</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lnSpc>
                <a:spcPct val="90000"/>
              </a:lnSpc>
              <a:spcBef>
                <a:spcPts val="0"/>
              </a:spcBef>
              <a:buClr>
                <a:srgbClr val="8CADAE"/>
              </a:buClr>
              <a:buSzPct val="55000"/>
              <a:buFont typeface="Arial"/>
              <a:buChar char="●"/>
            </a:pPr>
            <a:r>
              <a:rPr b="1" i="0" lang="hu-HU" sz="1000" u="none" cap="none" strike="noStrike">
                <a:solidFill>
                  <a:srgbClr val="FF0000"/>
                </a:solidFill>
                <a:latin typeface="Arial"/>
                <a:ea typeface="Arial"/>
                <a:cs typeface="Arial"/>
                <a:sym typeface="Arial"/>
              </a:rPr>
              <a:t>HATÓSÁGI BIZONYÍTVÁNY AZ ÉRTÉKRŐL</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p:txBody>
      </p:sp>
      <p:pic>
        <p:nvPicPr>
          <p:cNvPr id="90" name="Shape 90"/>
          <p:cNvPicPr preferRelativeResize="0"/>
          <p:nvPr/>
        </p:nvPicPr>
        <p:blipFill>
          <a:blip r:embed="rId4">
            <a:alphaModFix/>
          </a:blip>
          <a:stretch>
            <a:fillRect/>
          </a:stretch>
        </p:blipFill>
        <p:spPr>
          <a:xfrm>
            <a:off x="857250" y="857250"/>
            <a:ext cx="790575" cy="7207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95" name="Shape 95"/>
        <p:cNvGrpSpPr/>
        <p:nvPr/>
      </p:nvGrpSpPr>
      <p:grpSpPr>
        <a:xfrm>
          <a:off x="0" y="0"/>
          <a:ext cx="0" cy="0"/>
          <a:chOff x="0" y="0"/>
          <a:chExt cx="0" cy="0"/>
        </a:xfrm>
      </p:grpSpPr>
      <p:sp>
        <p:nvSpPr>
          <p:cNvPr id="96" name="Shape 96"/>
          <p:cNvSpPr txBox="1"/>
          <p:nvPr>
            <p:ph type="title"/>
          </p:nvPr>
        </p:nvSpPr>
        <p:spPr>
          <a:xfrm>
            <a:off x="500062" y="714375"/>
            <a:ext cx="8229600" cy="1143000"/>
          </a:xfrm>
          <a:prstGeom prst="rect">
            <a:avLst/>
          </a:prstGeom>
          <a:noFill/>
          <a:ln>
            <a:noFill/>
          </a:ln>
        </p:spPr>
        <p:txBody>
          <a:bodyPr anchorCtr="0" anchor="b" bIns="0" lIns="0" rIns="0" wrap="square" tIns="45700">
            <a:noAutofit/>
          </a:bodyPr>
          <a:lstStyle/>
          <a:p>
            <a:pPr indent="0" lvl="0" marL="0" marR="0" rtl="0" algn="r">
              <a:spcBef>
                <a:spcPts val="0"/>
              </a:spcBef>
              <a:spcAft>
                <a:spcPts val="0"/>
              </a:spcAft>
              <a:buClr>
                <a:schemeClr val="dk2"/>
              </a:buClr>
              <a:buSzPct val="25000"/>
              <a:buFont typeface="Arial"/>
              <a:buNone/>
            </a:pPr>
            <a:r>
              <a:rPr b="0" i="0" lang="hu-HU" sz="2200" u="none" cap="none" strike="noStrike">
                <a:solidFill>
                  <a:srgbClr val="FFFF00"/>
                </a:solidFill>
                <a:latin typeface="Arial"/>
                <a:ea typeface="Arial"/>
                <a:cs typeface="Arial"/>
                <a:sym typeface="Arial"/>
              </a:rPr>
              <a:t>AZ INGATLANÉRTÉKELÉS HELYZETE</a:t>
            </a:r>
            <a:r>
              <a:rPr b="0" i="0" lang="hu-HU" sz="1800" u="none" cap="none" strike="noStrike">
                <a:solidFill>
                  <a:srgbClr val="FFFF00"/>
                </a:solidFill>
                <a:latin typeface="Arial"/>
                <a:ea typeface="Arial"/>
                <a:cs typeface="Arial"/>
                <a:sym typeface="Arial"/>
              </a:rPr>
              <a:t> </a:t>
            </a:r>
            <a:br>
              <a:rPr b="0" i="0" lang="hu-HU" sz="1800" u="none" cap="none" strike="noStrike">
                <a:solidFill>
                  <a:srgbClr val="FFFF00"/>
                </a:solidFill>
                <a:latin typeface="Arial"/>
                <a:ea typeface="Arial"/>
                <a:cs typeface="Arial"/>
                <a:sym typeface="Arial"/>
              </a:rPr>
            </a:br>
            <a:r>
              <a:rPr b="0" i="0" lang="hu-HU" sz="1300" u="none" cap="none" strike="noStrike">
                <a:solidFill>
                  <a:srgbClr val="FFFF00"/>
                </a:solidFill>
                <a:latin typeface="Arial"/>
                <a:ea typeface="Arial"/>
                <a:cs typeface="Arial"/>
                <a:sym typeface="Arial"/>
              </a:rPr>
              <a:t>MEHRLI PÉTER </a:t>
            </a:r>
            <a:br>
              <a:rPr b="0" i="0" lang="hu-HU" sz="13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MAGYAR INGATLANSZÖVETSÉG</a:t>
            </a:r>
            <a:br>
              <a:rPr b="0" i="0" lang="hu-HU" sz="1100" u="none" cap="none" strike="noStrike">
                <a:solidFill>
                  <a:srgbClr val="FFFF00"/>
                </a:solidFill>
                <a:latin typeface="Arial"/>
                <a:ea typeface="Arial"/>
                <a:cs typeface="Arial"/>
                <a:sym typeface="Arial"/>
              </a:rPr>
            </a:br>
            <a:r>
              <a:rPr b="0" i="0" lang="hu-HU" sz="1000" u="none" cap="none" strike="noStrike">
                <a:solidFill>
                  <a:srgbClr val="FFFF00"/>
                </a:solidFill>
                <a:latin typeface="Arial"/>
                <a:ea typeface="Arial"/>
                <a:cs typeface="Arial"/>
                <a:sym typeface="Arial"/>
              </a:rPr>
              <a:t>ELNÖK</a:t>
            </a:r>
            <a:br>
              <a:rPr b="0" i="0" lang="hu-HU" sz="10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a:t>
            </a:r>
          </a:p>
        </p:txBody>
      </p:sp>
      <p:sp>
        <p:nvSpPr>
          <p:cNvPr id="97" name="Shape 97"/>
          <p:cNvSpPr txBox="1"/>
          <p:nvPr>
            <p:ph idx="1" type="body"/>
          </p:nvPr>
        </p:nvSpPr>
        <p:spPr>
          <a:xfrm>
            <a:off x="457200" y="1920875"/>
            <a:ext cx="4038600" cy="4433887"/>
          </a:xfrm>
          <a:prstGeom prst="rect">
            <a:avLst/>
          </a:prstGeom>
          <a:noFill/>
          <a:ln>
            <a:noFill/>
          </a:ln>
        </p:spPr>
        <p:txBody>
          <a:bodyPr anchorCtr="0" anchor="t" bIns="45700" lIns="91425" rIns="91425" wrap="square" tIns="45700">
            <a:noAutofit/>
          </a:bodyPr>
          <a:lstStyle/>
          <a:p>
            <a:pPr indent="0" lvl="0" marL="0" marR="0" rtl="0" algn="l">
              <a:spcBef>
                <a:spcPts val="0"/>
              </a:spcBef>
              <a:buClr>
                <a:schemeClr val="dk1"/>
              </a:buClr>
              <a:buSzPct val="25000"/>
              <a:buFont typeface="Arial"/>
              <a:buNone/>
            </a:pPr>
            <a:r>
              <a:rPr b="1" i="0" lang="hu-HU" sz="1600" u="none" cap="none" strike="noStrike">
                <a:solidFill>
                  <a:schemeClr val="folHlink"/>
                </a:solidFill>
                <a:latin typeface="Arial"/>
                <a:ea typeface="Arial"/>
                <a:cs typeface="Arial"/>
                <a:sym typeface="Arial"/>
              </a:rPr>
              <a:t>KI LEHET IGATLANÉRTÉKELŐ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SZAKKÉPESÍTÉS</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INGATLANKÖZVETÍTŐ</a:t>
            </a:r>
          </a:p>
          <a:p>
            <a:pPr indent="0" lvl="0" marL="0" marR="0" rtl="0" algn="l">
              <a:spcBef>
                <a:spcPts val="0"/>
              </a:spcBef>
              <a:buClr>
                <a:schemeClr val="dk1"/>
              </a:buClr>
              <a:buSzPct val="25000"/>
              <a:buFont typeface="Arial"/>
              <a:buNone/>
            </a:pPr>
            <a:r>
              <a:rPr b="1" i="0" lang="hu-HU" sz="1100" u="none" cap="none" strike="noStrike">
                <a:solidFill>
                  <a:srgbClr val="7F7F7F"/>
                </a:solidFill>
                <a:latin typeface="Arial"/>
                <a:ea typeface="Arial"/>
                <a:cs typeface="Arial"/>
                <a:sym typeface="Arial"/>
              </a:rPr>
              <a:t>		OKJ  52 341 03 0000 00 00</a:t>
            </a:r>
          </a:p>
          <a:p>
            <a:pPr indent="0" lvl="0" marL="0" marR="0" rtl="0" algn="l">
              <a:spcBef>
                <a:spcPts val="0"/>
              </a:spcBef>
              <a:buClr>
                <a:srgbClr val="8CADAE"/>
              </a:buClr>
              <a:buSzPct val="59090"/>
              <a:buFont typeface="Arial"/>
              <a:buChar char="●"/>
            </a:pPr>
            <a:r>
              <a:rPr b="1" i="0" lang="hu-HU" sz="1100" u="none" cap="none" strike="noStrike">
                <a:solidFill>
                  <a:schemeClr val="folHlink"/>
                </a:solidFill>
                <a:latin typeface="Arial"/>
                <a:ea typeface="Arial"/>
                <a:cs typeface="Arial"/>
                <a:sym typeface="Arial"/>
              </a:rPr>
              <a:t>INGATLANVAGYON-ÉRTÉKELŐ ÉS KÖZVETÍTŐ	OKJ  52 341 03 0001 54 01</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TÁRSASÁG</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LEGALÁBB EGY SZAKKÉPESÍTÉSSEL</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TANÚSÍTÁS</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EUFIM  ( MAISZ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EGYÉB KÉPZÉSEK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GRADUÁLIS KÉPZÉSEK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POSZTGRADUÁLIS KÉPZÉSEK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p:txBody>
      </p:sp>
      <p:sp>
        <p:nvSpPr>
          <p:cNvPr id="98" name="Shape 98"/>
          <p:cNvSpPr txBox="1"/>
          <p:nvPr>
            <p:ph idx="2" type="body"/>
          </p:nvPr>
        </p:nvSpPr>
        <p:spPr>
          <a:xfrm>
            <a:off x="4643437" y="2000250"/>
            <a:ext cx="4038600" cy="4433887"/>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LAKÁSTÖRVÉNY1993. évi  LXXVIII.tv.</a:t>
            </a:r>
          </a:p>
          <a:p>
            <a:pPr indent="0" lvl="0" marL="0" marR="0" rtl="0" algn="l">
              <a:spcBef>
                <a:spcPts val="0"/>
              </a:spcBef>
              <a:buClr>
                <a:schemeClr val="dk1"/>
              </a:buClr>
              <a:buSzPct val="25000"/>
              <a:buFont typeface="Arial"/>
              <a:buNone/>
            </a:pPr>
            <a:r>
              <a:rPr b="1" i="0" lang="hu-HU" sz="1100" u="none" cap="none" strike="noStrike">
                <a:solidFill>
                  <a:srgbClr val="FF0000"/>
                </a:solidFill>
                <a:latin typeface="Arial"/>
                <a:ea typeface="Arial"/>
                <a:cs typeface="Arial"/>
                <a:sym typeface="Arial"/>
              </a:rPr>
              <a:t>		CSAK A KÖZVETÍTETT INGATLANT 	ÉRTÉKELHETI</a:t>
            </a:r>
          </a:p>
          <a:p>
            <a:pPr indent="0" lvl="0" marL="0" marR="0" rtl="0" algn="l">
              <a:spcBef>
                <a:spcPts val="0"/>
              </a:spcBef>
              <a:buClr>
                <a:schemeClr val="dk1"/>
              </a:buClr>
              <a:buSzPct val="25000"/>
              <a:buFont typeface="Arial"/>
              <a:buNone/>
            </a:pPr>
            <a:r>
              <a:rPr b="1" i="0" lang="hu-HU" sz="1100" u="none" cap="none" strike="noStrike">
                <a:solidFill>
                  <a:srgbClr val="FF0000"/>
                </a:solidFill>
                <a:latin typeface="Arial"/>
                <a:ea typeface="Arial"/>
                <a:cs typeface="Arial"/>
                <a:sym typeface="Arial"/>
              </a:rPr>
              <a:t>		</a:t>
            </a:r>
            <a:r>
              <a:rPr b="1" i="0" lang="hu-HU" sz="1100" u="none" cap="none" strike="noStrike">
                <a:solidFill>
                  <a:schemeClr val="folHlink"/>
                </a:solidFill>
                <a:latin typeface="Arial"/>
                <a:ea typeface="Arial"/>
                <a:cs typeface="Arial"/>
                <a:sym typeface="Arial"/>
              </a:rPr>
              <a:t>KORLÁTOZÁS NÉLKÜL MINDEN INGAT-	LANT ÉRTÉKELHET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GAZDASÁGI TÁRSASÁGOK 2006 évi IV.tv</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ALAPJA : SZAKKÉPESÍTÉS ( OKJ ..54.. )</a:t>
            </a:r>
          </a:p>
          <a:p>
            <a:pPr indent="0" lvl="0" marL="0" marR="0" rtl="0" algn="l">
              <a:spcBef>
                <a:spcPts val="0"/>
              </a:spcBef>
              <a:buClr>
                <a:schemeClr val="dk1"/>
              </a:buClr>
              <a:buSzPct val="25000"/>
              <a:buFont typeface="Arial"/>
              <a:buNone/>
            </a:pPr>
            <a:r>
              <a:rPr b="1" i="0" lang="hu-HU" sz="1100" u="none" cap="none" strike="noStrike">
                <a:solidFill>
                  <a:srgbClr val="FF0000"/>
                </a:solidFill>
                <a:latin typeface="Arial"/>
                <a:ea typeface="Arial"/>
                <a:cs typeface="Arial"/>
                <a:sym typeface="Arial"/>
              </a:rPr>
              <a:t>		 FELSŐFOKÚ VÉGZETTSÉG</a:t>
            </a:r>
          </a:p>
          <a:p>
            <a:pPr indent="0" lvl="0" marL="0" marR="0" rtl="0" algn="l">
              <a:spcBef>
                <a:spcPts val="0"/>
              </a:spcBef>
              <a:buClr>
                <a:schemeClr val="dk1"/>
              </a:buClr>
              <a:buSzPct val="25000"/>
              <a:buFont typeface="Arial"/>
              <a:buNone/>
            </a:pPr>
            <a:r>
              <a:rPr b="1" i="0" lang="hu-HU" sz="1100" u="none" cap="none" strike="noStrike">
                <a:solidFill>
                  <a:srgbClr val="FF0000"/>
                </a:solidFill>
                <a:latin typeface="Arial"/>
                <a:ea typeface="Arial"/>
                <a:cs typeface="Arial"/>
                <a:sym typeface="Arial"/>
              </a:rPr>
              <a:t>		 5 ÉVENKÉNT ÚJRATANÚSÍTÁS</a:t>
            </a:r>
          </a:p>
          <a:p>
            <a:pPr indent="0" lvl="0" marL="0" marR="0" rtl="0" algn="l">
              <a:spcBef>
                <a:spcPts val="0"/>
              </a:spcBef>
              <a:buClr>
                <a:schemeClr val="dk1"/>
              </a:buClr>
              <a:buSzPct val="25000"/>
              <a:buFont typeface="Arial"/>
              <a:buNone/>
            </a:pPr>
            <a:r>
              <a:rPr b="1" i="0" lang="hu-HU" sz="1100" u="none" cap="none" strike="noStrike">
                <a:solidFill>
                  <a:srgbClr val="FF0000"/>
                </a:solidFill>
                <a:latin typeface="Arial"/>
                <a:ea typeface="Arial"/>
                <a:cs typeface="Arial"/>
                <a:sym typeface="Arial"/>
              </a:rPr>
              <a:t>		 KÖZBEN MONITORING ELJÁRÁS</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5000"/>
              <a:buFont typeface="Arial"/>
              <a:buChar char="●"/>
            </a:pPr>
            <a:r>
              <a:rPr b="1" i="0" lang="hu-HU" sz="1000" u="none" cap="none" strike="noStrike">
                <a:solidFill>
                  <a:srgbClr val="FF0000"/>
                </a:solidFill>
                <a:latin typeface="Arial"/>
                <a:ea typeface="Arial"/>
                <a:cs typeface="Arial"/>
                <a:sym typeface="Arial"/>
              </a:rPr>
              <a:t>SZAKKÉPESÍTÉSSEL EGYÜTT ÉRTÉ-KELHETNEK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p:txBody>
      </p:sp>
      <p:pic>
        <p:nvPicPr>
          <p:cNvPr id="99" name="Shape 99"/>
          <p:cNvPicPr preferRelativeResize="0"/>
          <p:nvPr/>
        </p:nvPicPr>
        <p:blipFill>
          <a:blip r:embed="rId4">
            <a:alphaModFix/>
          </a:blip>
          <a:stretch>
            <a:fillRect/>
          </a:stretch>
        </p:blipFill>
        <p:spPr>
          <a:xfrm>
            <a:off x="857250" y="785812"/>
            <a:ext cx="790575" cy="7207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04" name="Shape 104"/>
        <p:cNvGrpSpPr/>
        <p:nvPr/>
      </p:nvGrpSpPr>
      <p:grpSpPr>
        <a:xfrm>
          <a:off x="0" y="0"/>
          <a:ext cx="0" cy="0"/>
          <a:chOff x="0" y="0"/>
          <a:chExt cx="0" cy="0"/>
        </a:xfrm>
      </p:grpSpPr>
      <p:sp>
        <p:nvSpPr>
          <p:cNvPr id="105" name="Shape 105"/>
          <p:cNvSpPr txBox="1"/>
          <p:nvPr>
            <p:ph type="title"/>
          </p:nvPr>
        </p:nvSpPr>
        <p:spPr>
          <a:xfrm>
            <a:off x="457200" y="704850"/>
            <a:ext cx="8229600" cy="1143000"/>
          </a:xfrm>
          <a:prstGeom prst="rect">
            <a:avLst/>
          </a:prstGeom>
          <a:noFill/>
          <a:ln>
            <a:noFill/>
          </a:ln>
        </p:spPr>
        <p:txBody>
          <a:bodyPr anchorCtr="0" anchor="b" bIns="0" lIns="0" rIns="0" wrap="square" tIns="45700">
            <a:noAutofit/>
          </a:bodyPr>
          <a:lstStyle/>
          <a:p>
            <a:pPr indent="0" lvl="0" marL="0" marR="0" rtl="0" algn="r">
              <a:spcBef>
                <a:spcPts val="0"/>
              </a:spcBef>
              <a:spcAft>
                <a:spcPts val="0"/>
              </a:spcAft>
              <a:buClr>
                <a:schemeClr val="dk2"/>
              </a:buClr>
              <a:buSzPct val="25000"/>
              <a:buFont typeface="Arial"/>
              <a:buNone/>
            </a:pPr>
            <a:r>
              <a:rPr b="0" i="0" lang="hu-HU" sz="2200" u="none" cap="none" strike="noStrike">
                <a:solidFill>
                  <a:srgbClr val="FFFF00"/>
                </a:solidFill>
                <a:latin typeface="Arial"/>
                <a:ea typeface="Arial"/>
                <a:cs typeface="Arial"/>
                <a:sym typeface="Arial"/>
              </a:rPr>
              <a:t>AZ INGATLANÉRTÉKELÉS HELYZETE</a:t>
            </a:r>
            <a:r>
              <a:rPr b="0" i="0" lang="hu-HU" sz="1800" u="none" cap="none" strike="noStrike">
                <a:solidFill>
                  <a:srgbClr val="FFFF00"/>
                </a:solidFill>
                <a:latin typeface="Arial"/>
                <a:ea typeface="Arial"/>
                <a:cs typeface="Arial"/>
                <a:sym typeface="Arial"/>
              </a:rPr>
              <a:t> </a:t>
            </a:r>
            <a:br>
              <a:rPr b="0" i="0" lang="hu-HU" sz="1800" u="none" cap="none" strike="noStrike">
                <a:solidFill>
                  <a:srgbClr val="FFFF00"/>
                </a:solidFill>
                <a:latin typeface="Arial"/>
                <a:ea typeface="Arial"/>
                <a:cs typeface="Arial"/>
                <a:sym typeface="Arial"/>
              </a:rPr>
            </a:br>
            <a:r>
              <a:rPr b="0" i="0" lang="hu-HU" sz="1300" u="none" cap="none" strike="noStrike">
                <a:solidFill>
                  <a:srgbClr val="FFFF00"/>
                </a:solidFill>
                <a:latin typeface="Arial"/>
                <a:ea typeface="Arial"/>
                <a:cs typeface="Arial"/>
                <a:sym typeface="Arial"/>
              </a:rPr>
              <a:t>MEHRLI PÉTER </a:t>
            </a:r>
            <a:br>
              <a:rPr b="0" i="0" lang="hu-HU" sz="13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MAGYAR INGATLANSZÖVETSÉG</a:t>
            </a:r>
            <a:br>
              <a:rPr b="0" i="0" lang="hu-HU" sz="1100" u="none" cap="none" strike="noStrike">
                <a:solidFill>
                  <a:srgbClr val="FFFF00"/>
                </a:solidFill>
                <a:latin typeface="Arial"/>
                <a:ea typeface="Arial"/>
                <a:cs typeface="Arial"/>
                <a:sym typeface="Arial"/>
              </a:rPr>
            </a:br>
            <a:r>
              <a:rPr b="0" i="0" lang="hu-HU" sz="1000" u="none" cap="none" strike="noStrike">
                <a:solidFill>
                  <a:srgbClr val="FFFF00"/>
                </a:solidFill>
                <a:latin typeface="Arial"/>
                <a:ea typeface="Arial"/>
                <a:cs typeface="Arial"/>
                <a:sym typeface="Arial"/>
              </a:rPr>
              <a:t>ELNÖK</a:t>
            </a:r>
            <a:br>
              <a:rPr b="0" i="0" lang="hu-HU" sz="10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a:t>
            </a:r>
          </a:p>
        </p:txBody>
      </p:sp>
      <p:sp>
        <p:nvSpPr>
          <p:cNvPr id="106" name="Shape 106"/>
          <p:cNvSpPr txBox="1"/>
          <p:nvPr>
            <p:ph idx="1" type="body"/>
          </p:nvPr>
        </p:nvSpPr>
        <p:spPr>
          <a:xfrm>
            <a:off x="457200" y="1920875"/>
            <a:ext cx="4038600" cy="4433887"/>
          </a:xfrm>
          <a:prstGeom prst="rect">
            <a:avLst/>
          </a:prstGeom>
          <a:noFill/>
          <a:ln>
            <a:noFill/>
          </a:ln>
        </p:spPr>
        <p:txBody>
          <a:bodyPr anchorCtr="0" anchor="t" bIns="45700" lIns="91425" rIns="91425" wrap="square" tIns="45700">
            <a:noAutofit/>
          </a:bodyPr>
          <a:lstStyle/>
          <a:p>
            <a:pPr indent="0" lvl="0" marL="0" marR="0" rtl="0" algn="l">
              <a:spcBef>
                <a:spcPts val="0"/>
              </a:spcBef>
              <a:buClr>
                <a:schemeClr val="dk1"/>
              </a:buClr>
              <a:buSzPct val="25000"/>
              <a:buFont typeface="Arial"/>
              <a:buNone/>
            </a:pPr>
            <a:r>
              <a:rPr b="1" i="0" lang="hu-HU" sz="1600" u="none" cap="none" strike="noStrike">
                <a:solidFill>
                  <a:schemeClr val="folHlink"/>
                </a:solidFill>
                <a:latin typeface="Arial"/>
                <a:ea typeface="Arial"/>
                <a:cs typeface="Arial"/>
                <a:sym typeface="Arial"/>
              </a:rPr>
              <a:t>INGATLANPIACI SZAKTERÜLETEK</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ÁLLAMI FELADATOK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ÁLLAMI TÖRZSVAGYON ÉRTÉKELÉSE</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ÁLLAMI TÁRSASÁGI VAGYON ÉRTÉKELÉSE</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NAV (ILLETÉKMEGÁLLAPÍTÁS, INGATLANADÓ)</a:t>
            </a: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ÖNKORMÁNYZATI FELADATOK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ÖNKORMÁNYZATI VAGYONKATASZTER</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ÖNKORMÁNYZATI TULAJDONÚ VAGYON TRANZAKCIÓJA</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ADÓ ÉS ÉRTÉKBIZONYÍTVÁNY</a:t>
            </a: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PÉNZINTÉZETI FELADATOK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INGATLANALAPÚ JELZÁLOGHITELEZÉS</a:t>
            </a: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EGYÉB FELADATOK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BEFEKTETÉSI ALAPOK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NYUGDÍJPÉNZTÁRAK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TÁRSASÁGI AUDITÁCIÓK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BEFEKTETÉSI CÉLÚ ÉRTÉKELÉSEK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IGAZSÁGÜGYI SZAKÉRTŐI TEVÉKENYSÉG</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EGYÉB ÉRTÉKELŐI FELADATOK</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p:txBody>
      </p:sp>
      <p:sp>
        <p:nvSpPr>
          <p:cNvPr id="107" name="Shape 107"/>
          <p:cNvSpPr txBox="1"/>
          <p:nvPr>
            <p:ph idx="2" type="body"/>
          </p:nvPr>
        </p:nvSpPr>
        <p:spPr>
          <a:xfrm>
            <a:off x="4714875" y="1928812"/>
            <a:ext cx="4038600" cy="4433887"/>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KÖZBESZERZÉSI TÖRVÉNY 2008. évi CVIII.Tv-</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ILLETÉKTÖRVÉNY 1990.évi XCIII.Tv.</a:t>
            </a: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VAGYONADÓ 2009. évi LXXVIII. Tv.</a:t>
            </a: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147/1992(IX.6.)Kormr., </a:t>
            </a:r>
          </a:p>
          <a:p>
            <a:pPr indent="0" lvl="0" marL="0" marR="0" rtl="0" algn="l">
              <a:spcBef>
                <a:spcPts val="0"/>
              </a:spcBef>
              <a:buClr>
                <a:schemeClr val="dk1"/>
              </a:buClr>
              <a:buSzPct val="25000"/>
              <a:buFont typeface="Arial"/>
              <a:buNone/>
            </a:pPr>
            <a:r>
              <a:rPr b="1" i="0" lang="hu-HU" sz="1100" u="none" cap="none" strike="noStrike">
                <a:solidFill>
                  <a:srgbClr val="FF0000"/>
                </a:solidFill>
                <a:latin typeface="Arial"/>
                <a:ea typeface="Arial"/>
                <a:cs typeface="Arial"/>
                <a:sym typeface="Arial"/>
              </a:rPr>
              <a:t>	1/2002(BK 8.) IRÁNYELV</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HATÓSÁGI SZOLGÁLTATÁS 2004. évi CXL. Tv.</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 54/1997 FMr; 25/1997 PMr.</a:t>
            </a:r>
          </a:p>
          <a:p>
            <a:pPr indent="0" lvl="0" marL="0" marR="0" rtl="0" algn="l">
              <a:spcBef>
                <a:spcPts val="0"/>
              </a:spcBef>
              <a:buClr>
                <a:schemeClr val="dk1"/>
              </a:buClr>
              <a:buSzPct val="25000"/>
              <a:buFont typeface="Arial"/>
              <a:buNone/>
            </a:pPr>
            <a:r>
              <a:rPr b="1" i="0" lang="hu-HU" sz="1100" u="none" cap="none" strike="noStrike">
                <a:solidFill>
                  <a:srgbClr val="FF0000"/>
                </a:solidFill>
                <a:latin typeface="Arial"/>
                <a:ea typeface="Arial"/>
                <a:cs typeface="Arial"/>
                <a:sym typeface="Arial"/>
              </a:rPr>
              <a:t>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TŐKEPIACI TÖRVÉNY 2007.évi LII.Tv.</a:t>
            </a: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282/2001. (XII. 26.) Kormr.</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9090"/>
              <a:buFont typeface="Arial"/>
              <a:buChar char="●"/>
            </a:pPr>
            <a:r>
              <a:rPr b="1" i="0" lang="hu-HU" sz="1100" u="none" cap="none" strike="noStrike">
                <a:solidFill>
                  <a:srgbClr val="FF0000"/>
                </a:solidFill>
                <a:latin typeface="Arial"/>
                <a:ea typeface="Arial"/>
                <a:cs typeface="Arial"/>
                <a:sym typeface="Arial"/>
              </a:rPr>
              <a:t>2005. évi XLVII. Tv.</a:t>
            </a:r>
          </a:p>
        </p:txBody>
      </p:sp>
      <p:pic>
        <p:nvPicPr>
          <p:cNvPr id="108" name="Shape 108"/>
          <p:cNvPicPr preferRelativeResize="0"/>
          <p:nvPr/>
        </p:nvPicPr>
        <p:blipFill>
          <a:blip r:embed="rId4">
            <a:alphaModFix/>
          </a:blip>
          <a:stretch>
            <a:fillRect/>
          </a:stretch>
        </p:blipFill>
        <p:spPr>
          <a:xfrm>
            <a:off x="642937" y="857250"/>
            <a:ext cx="790575" cy="7207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13" name="Shape 113"/>
        <p:cNvGrpSpPr/>
        <p:nvPr/>
      </p:nvGrpSpPr>
      <p:grpSpPr>
        <a:xfrm>
          <a:off x="0" y="0"/>
          <a:ext cx="0" cy="0"/>
          <a:chOff x="0" y="0"/>
          <a:chExt cx="0" cy="0"/>
        </a:xfrm>
      </p:grpSpPr>
      <p:sp>
        <p:nvSpPr>
          <p:cNvPr id="114" name="Shape 114"/>
          <p:cNvSpPr txBox="1"/>
          <p:nvPr>
            <p:ph type="title"/>
          </p:nvPr>
        </p:nvSpPr>
        <p:spPr>
          <a:xfrm>
            <a:off x="457200" y="704850"/>
            <a:ext cx="8229600" cy="1143000"/>
          </a:xfrm>
          <a:prstGeom prst="rect">
            <a:avLst/>
          </a:prstGeom>
          <a:noFill/>
          <a:ln>
            <a:noFill/>
          </a:ln>
        </p:spPr>
        <p:txBody>
          <a:bodyPr anchorCtr="0" anchor="b" bIns="0" lIns="0" rIns="0" wrap="square" tIns="45700">
            <a:noAutofit/>
          </a:bodyPr>
          <a:lstStyle/>
          <a:p>
            <a:pPr indent="0" lvl="0" marL="0" marR="0" rtl="0" algn="r">
              <a:spcBef>
                <a:spcPts val="0"/>
              </a:spcBef>
              <a:spcAft>
                <a:spcPts val="0"/>
              </a:spcAft>
              <a:buClr>
                <a:schemeClr val="dk2"/>
              </a:buClr>
              <a:buSzPct val="25000"/>
              <a:buFont typeface="Arial"/>
              <a:buNone/>
            </a:pPr>
            <a:r>
              <a:rPr b="0" i="0" lang="hu-HU" sz="2200" u="none" cap="none" strike="noStrike">
                <a:solidFill>
                  <a:srgbClr val="FFFF00"/>
                </a:solidFill>
                <a:latin typeface="Arial"/>
                <a:ea typeface="Arial"/>
                <a:cs typeface="Arial"/>
                <a:sym typeface="Arial"/>
              </a:rPr>
              <a:t>AZ INGATLANÉRTÉKELÉS HELYZETE</a:t>
            </a:r>
            <a:r>
              <a:rPr b="0" i="0" lang="hu-HU" sz="1800" u="none" cap="none" strike="noStrike">
                <a:solidFill>
                  <a:srgbClr val="FFFF00"/>
                </a:solidFill>
                <a:latin typeface="Arial"/>
                <a:ea typeface="Arial"/>
                <a:cs typeface="Arial"/>
                <a:sym typeface="Arial"/>
              </a:rPr>
              <a:t> </a:t>
            </a:r>
            <a:br>
              <a:rPr b="0" i="0" lang="hu-HU" sz="1800" u="none" cap="none" strike="noStrike">
                <a:solidFill>
                  <a:srgbClr val="FFFF00"/>
                </a:solidFill>
                <a:latin typeface="Arial"/>
                <a:ea typeface="Arial"/>
                <a:cs typeface="Arial"/>
                <a:sym typeface="Arial"/>
              </a:rPr>
            </a:br>
            <a:r>
              <a:rPr b="0" i="0" lang="hu-HU" sz="1300" u="none" cap="none" strike="noStrike">
                <a:solidFill>
                  <a:srgbClr val="FFFF00"/>
                </a:solidFill>
                <a:latin typeface="Arial"/>
                <a:ea typeface="Arial"/>
                <a:cs typeface="Arial"/>
                <a:sym typeface="Arial"/>
              </a:rPr>
              <a:t>MEHRLI PÉTER </a:t>
            </a:r>
            <a:br>
              <a:rPr b="0" i="0" lang="hu-HU" sz="13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MAGYAR INGATLANSZÖVETSÉG</a:t>
            </a:r>
            <a:br>
              <a:rPr b="0" i="0" lang="hu-HU" sz="1100" u="none" cap="none" strike="noStrike">
                <a:solidFill>
                  <a:srgbClr val="FFFF00"/>
                </a:solidFill>
                <a:latin typeface="Arial"/>
                <a:ea typeface="Arial"/>
                <a:cs typeface="Arial"/>
                <a:sym typeface="Arial"/>
              </a:rPr>
            </a:br>
            <a:r>
              <a:rPr b="0" i="0" lang="hu-HU" sz="1000" u="none" cap="none" strike="noStrike">
                <a:solidFill>
                  <a:srgbClr val="FFFF00"/>
                </a:solidFill>
                <a:latin typeface="Arial"/>
                <a:ea typeface="Arial"/>
                <a:cs typeface="Arial"/>
                <a:sym typeface="Arial"/>
              </a:rPr>
              <a:t>ELNÖK</a:t>
            </a:r>
            <a:br>
              <a:rPr b="0" i="0" lang="hu-HU" sz="10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a:t>
            </a:r>
          </a:p>
        </p:txBody>
      </p:sp>
      <p:sp>
        <p:nvSpPr>
          <p:cNvPr id="115" name="Shape 115"/>
          <p:cNvSpPr txBox="1"/>
          <p:nvPr>
            <p:ph idx="1" type="body"/>
          </p:nvPr>
        </p:nvSpPr>
        <p:spPr>
          <a:xfrm>
            <a:off x="428625" y="2000250"/>
            <a:ext cx="8501062" cy="4714875"/>
          </a:xfrm>
          <a:prstGeom prst="rect">
            <a:avLst/>
          </a:prstGeom>
          <a:noFill/>
          <a:ln>
            <a:noFill/>
          </a:ln>
        </p:spPr>
        <p:txBody>
          <a:bodyPr anchorCtr="0" anchor="t" bIns="45700" lIns="91425" rIns="91425" wrap="square" tIns="45700">
            <a:noAutofit/>
          </a:bodyPr>
          <a:lstStyle/>
          <a:p>
            <a:pPr indent="0" lvl="0" marL="0" marR="0" rtl="0" algn="ctr">
              <a:spcBef>
                <a:spcPts val="0"/>
              </a:spcBef>
              <a:buClr>
                <a:schemeClr val="dk1"/>
              </a:buClr>
              <a:buSzPct val="25000"/>
              <a:buFont typeface="Arial"/>
              <a:buNone/>
            </a:pPr>
            <a:r>
              <a:rPr b="1" i="0" lang="hu-HU" sz="1600" u="none" cap="none" strike="noStrike">
                <a:solidFill>
                  <a:schemeClr val="folHlink"/>
                </a:solidFill>
                <a:latin typeface="Arial"/>
                <a:ea typeface="Arial"/>
                <a:cs typeface="Arial"/>
                <a:sym typeface="Arial"/>
              </a:rPr>
              <a:t>MIT ? KI ? HOL ?  KÉRDÉSKÖRÖK ÁTTEKINTÉSE UTÁNI ÖSSZEGZÉS</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100" u="none" cap="none" strike="noStrike">
                <a:solidFill>
                  <a:schemeClr val="folHlink"/>
                </a:solidFill>
                <a:latin typeface="Arial"/>
                <a:ea typeface="Arial"/>
                <a:cs typeface="Arial"/>
                <a:sym typeface="Arial"/>
              </a:rPr>
              <a:t>FORMAI ÉS TARTALMI KÉRDÉSEK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A 25/1997. PMR ÉS AZ 54/1997.FMr. IS MÁR ÁTDOLGOZÁSRA SZORULNA.</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MINDENKIRE KÖTELEZŐ ÉRVÉNYŰ SZABÁLYOZÁSBAN KELLENE RÖGZÍTENI.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100" u="none" cap="none" strike="noStrike">
                <a:solidFill>
                  <a:schemeClr val="folHlink"/>
                </a:solidFill>
                <a:latin typeface="Arial"/>
                <a:ea typeface="Arial"/>
                <a:cs typeface="Arial"/>
                <a:sym typeface="Arial"/>
              </a:rPr>
              <a:t>SZAKKÉPZETTSÉGI KÉRDÉSEK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DIFFERENCIÁLT SZINTŰ ÁLLAMI KÉPZÉSRE LENNE SZÜKSÉG, MEGHATÁROZVA A SZINTEKNEK MEGFELELŐ JOGOSULTSÁGOKAT.</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ÁLLAMI ELISMERÉST KELLENE ADNI A TANÚSTÁSI ELJÁRÁSNAK.</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A TANÚSÍTÁSI ELJÁRÁSNAK MEGFELELŐEN KELLENE MÓDOSÍTANI A NÉVJEGYZÉKBŐL VALÓ TÖRLÉS SZAKMAI FELTÉTELEIT.</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100" u="none" cap="none" strike="noStrike">
                <a:solidFill>
                  <a:schemeClr val="folHlink"/>
                </a:solidFill>
                <a:latin typeface="Arial"/>
                <a:ea typeface="Arial"/>
                <a:cs typeface="Arial"/>
                <a:sym typeface="Arial"/>
              </a:rPr>
              <a:t>KÖTELEZŐ INGATÉRTÉKELÉSEK KÖRE</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MEG KELLENE HATÁROZNI MELY FELHASZNÁLÁSI TERÜLETEKEN KÖTELEZŐ AZ ALKALMAZÁSUK.</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100" u="none" cap="none" strike="noStrike">
                <a:solidFill>
                  <a:schemeClr val="folHlink"/>
                </a:solidFill>
                <a:latin typeface="Arial"/>
                <a:ea typeface="Arial"/>
                <a:cs typeface="Arial"/>
                <a:sym typeface="Arial"/>
              </a:rPr>
              <a:t>FELHASZNÁLÓKRA VONATKOZÓ SZABÁLYOZÁS</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A MEGBÍZÓK CSAK A JOGOSULT ÉRTÉKELŐKET BÍZHASSÁK MEG ÉS CSAK AZ ELŐÍRT TARTAMÚ ÉRÉTKELÉSEKET FOGADHASSÁK EL.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100" u="none" cap="none" strike="noStrike">
                <a:solidFill>
                  <a:schemeClr val="folHlink"/>
                </a:solidFill>
                <a:latin typeface="Arial"/>
                <a:ea typeface="Arial"/>
                <a:cs typeface="Arial"/>
                <a:sym typeface="Arial"/>
              </a:rPr>
              <a:t>FELELŐSSÉGI KÉRDÉSEK </a:t>
            </a:r>
          </a:p>
          <a:p>
            <a:pPr indent="0" lvl="0" marL="0" marR="0" rtl="0" algn="l">
              <a:spcBef>
                <a:spcPts val="0"/>
              </a:spcBef>
              <a:buClr>
                <a:srgbClr val="8CADAE"/>
              </a:buClr>
              <a:buSzPct val="59090"/>
              <a:buFont typeface="Arial"/>
              <a:buChar char="●"/>
            </a:pPr>
            <a:r>
              <a:rPr b="1" i="0" lang="hu-HU" sz="1100" u="none" cap="none" strike="noStrike">
                <a:solidFill>
                  <a:srgbClr val="7F7F7F"/>
                </a:solidFill>
                <a:latin typeface="Arial"/>
                <a:ea typeface="Arial"/>
                <a:cs typeface="Arial"/>
                <a:sym typeface="Arial"/>
              </a:rPr>
              <a:t>SZABÁLYOZNI SZÜKSÉGES A MEGBÍZÓKRA ÉS MEGBÍZOTTAKRA VONATKOZÓ FELELŐSSÉGI KÉRDÉSEKET.</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p:txBody>
      </p:sp>
      <p:pic>
        <p:nvPicPr>
          <p:cNvPr id="116" name="Shape 116"/>
          <p:cNvPicPr preferRelativeResize="0"/>
          <p:nvPr/>
        </p:nvPicPr>
        <p:blipFill>
          <a:blip r:embed="rId4">
            <a:alphaModFix/>
          </a:blip>
          <a:stretch>
            <a:fillRect/>
          </a:stretch>
        </p:blipFill>
        <p:spPr>
          <a:xfrm>
            <a:off x="714375" y="857250"/>
            <a:ext cx="790575" cy="7207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21" name="Shape 121"/>
        <p:cNvGrpSpPr/>
        <p:nvPr/>
      </p:nvGrpSpPr>
      <p:grpSpPr>
        <a:xfrm>
          <a:off x="0" y="0"/>
          <a:ext cx="0" cy="0"/>
          <a:chOff x="0" y="0"/>
          <a:chExt cx="0" cy="0"/>
        </a:xfrm>
      </p:grpSpPr>
      <p:sp>
        <p:nvSpPr>
          <p:cNvPr id="122" name="Shape 122"/>
          <p:cNvSpPr txBox="1"/>
          <p:nvPr>
            <p:ph type="title"/>
          </p:nvPr>
        </p:nvSpPr>
        <p:spPr>
          <a:xfrm>
            <a:off x="457200" y="704850"/>
            <a:ext cx="8229600" cy="1143000"/>
          </a:xfrm>
          <a:prstGeom prst="rect">
            <a:avLst/>
          </a:prstGeom>
          <a:noFill/>
          <a:ln>
            <a:noFill/>
          </a:ln>
        </p:spPr>
        <p:txBody>
          <a:bodyPr anchorCtr="0" anchor="b" bIns="0" lIns="0" rIns="0" wrap="square" tIns="45700">
            <a:noAutofit/>
          </a:bodyPr>
          <a:lstStyle/>
          <a:p>
            <a:pPr indent="0" lvl="0" marL="0" marR="0" rtl="0" algn="r">
              <a:spcBef>
                <a:spcPts val="0"/>
              </a:spcBef>
              <a:spcAft>
                <a:spcPts val="0"/>
              </a:spcAft>
              <a:buClr>
                <a:schemeClr val="dk2"/>
              </a:buClr>
              <a:buSzPct val="25000"/>
              <a:buFont typeface="Arial"/>
              <a:buNone/>
            </a:pPr>
            <a:r>
              <a:rPr b="0" i="0" lang="hu-HU" sz="2200" u="none" cap="none" strike="noStrike">
                <a:solidFill>
                  <a:srgbClr val="FFFF00"/>
                </a:solidFill>
                <a:latin typeface="Arial"/>
                <a:ea typeface="Arial"/>
                <a:cs typeface="Arial"/>
                <a:sym typeface="Arial"/>
              </a:rPr>
              <a:t>AZ INGATLANÉRTÉKELÉS HELYZETE</a:t>
            </a:r>
            <a:r>
              <a:rPr b="0" i="0" lang="hu-HU" sz="1800" u="none" cap="none" strike="noStrike">
                <a:solidFill>
                  <a:srgbClr val="FFFF00"/>
                </a:solidFill>
                <a:latin typeface="Arial"/>
                <a:ea typeface="Arial"/>
                <a:cs typeface="Arial"/>
                <a:sym typeface="Arial"/>
              </a:rPr>
              <a:t> </a:t>
            </a:r>
            <a:br>
              <a:rPr b="0" i="0" lang="hu-HU" sz="1800" u="none" cap="none" strike="noStrike">
                <a:solidFill>
                  <a:srgbClr val="FFFF00"/>
                </a:solidFill>
                <a:latin typeface="Arial"/>
                <a:ea typeface="Arial"/>
                <a:cs typeface="Arial"/>
                <a:sym typeface="Arial"/>
              </a:rPr>
            </a:br>
            <a:r>
              <a:rPr b="0" i="0" lang="hu-HU" sz="1300" u="none" cap="none" strike="noStrike">
                <a:solidFill>
                  <a:srgbClr val="FFFF00"/>
                </a:solidFill>
                <a:latin typeface="Arial"/>
                <a:ea typeface="Arial"/>
                <a:cs typeface="Arial"/>
                <a:sym typeface="Arial"/>
              </a:rPr>
              <a:t>MEHRLI PÉTER </a:t>
            </a:r>
            <a:br>
              <a:rPr b="0" i="0" lang="hu-HU" sz="13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MAGYAR INGATLANSZÖVETSÉG</a:t>
            </a:r>
            <a:br>
              <a:rPr b="0" i="0" lang="hu-HU" sz="1100" u="none" cap="none" strike="noStrike">
                <a:solidFill>
                  <a:srgbClr val="FFFF00"/>
                </a:solidFill>
                <a:latin typeface="Arial"/>
                <a:ea typeface="Arial"/>
                <a:cs typeface="Arial"/>
                <a:sym typeface="Arial"/>
              </a:rPr>
            </a:br>
            <a:r>
              <a:rPr b="0" i="0" lang="hu-HU" sz="1000" u="none" cap="none" strike="noStrike">
                <a:solidFill>
                  <a:srgbClr val="FFFF00"/>
                </a:solidFill>
                <a:latin typeface="Arial"/>
                <a:ea typeface="Arial"/>
                <a:cs typeface="Arial"/>
                <a:sym typeface="Arial"/>
              </a:rPr>
              <a:t>ELNÖK</a:t>
            </a:r>
            <a:br>
              <a:rPr b="0" i="0" lang="hu-HU" sz="1000" u="none" cap="none" strike="noStrike">
                <a:solidFill>
                  <a:srgbClr val="FFFF00"/>
                </a:solidFill>
                <a:latin typeface="Arial"/>
                <a:ea typeface="Arial"/>
                <a:cs typeface="Arial"/>
                <a:sym typeface="Arial"/>
              </a:rPr>
            </a:br>
            <a:r>
              <a:rPr b="0" i="0" lang="hu-HU" sz="1100" u="none" cap="none" strike="noStrike">
                <a:solidFill>
                  <a:srgbClr val="FFFF00"/>
                </a:solidFill>
                <a:latin typeface="Arial"/>
                <a:ea typeface="Arial"/>
                <a:cs typeface="Arial"/>
                <a:sym typeface="Arial"/>
              </a:rPr>
              <a:t>…………………………………………………………………………………………………………………………………………………………..</a:t>
            </a:r>
          </a:p>
        </p:txBody>
      </p:sp>
      <p:sp>
        <p:nvSpPr>
          <p:cNvPr id="123" name="Shape 123"/>
          <p:cNvSpPr txBox="1"/>
          <p:nvPr>
            <p:ph idx="1" type="body"/>
          </p:nvPr>
        </p:nvSpPr>
        <p:spPr>
          <a:xfrm>
            <a:off x="428625" y="2214562"/>
            <a:ext cx="8229600" cy="4389437"/>
          </a:xfrm>
          <a:prstGeom prst="rect">
            <a:avLst/>
          </a:prstGeom>
          <a:noFill/>
          <a:ln>
            <a:noFill/>
          </a:ln>
        </p:spPr>
        <p:txBody>
          <a:bodyPr anchorCtr="0" anchor="t" bIns="45700" lIns="91425" rIns="91425" wrap="square" tIns="45700">
            <a:noAutofit/>
          </a:bodyPr>
          <a:lstStyle/>
          <a:p>
            <a:pPr indent="0" lvl="0" marL="0" marR="0" rtl="0" algn="ctr">
              <a:spcBef>
                <a:spcPts val="0"/>
              </a:spcBef>
              <a:buClr>
                <a:schemeClr val="dk1"/>
              </a:buClr>
              <a:buSzPct val="25000"/>
              <a:buFont typeface="Arial"/>
              <a:buNone/>
            </a:pPr>
            <a:r>
              <a:rPr b="1" i="0" lang="hu-HU" sz="1600" u="none" cap="none" strike="noStrike">
                <a:solidFill>
                  <a:schemeClr val="folHlink"/>
                </a:solidFill>
                <a:latin typeface="Arial"/>
                <a:ea typeface="Arial"/>
                <a:cs typeface="Arial"/>
                <a:sym typeface="Arial"/>
              </a:rPr>
              <a:t>KIKNEK LENNE FELADATUK A SZABÁLYOZOTTSÁG MAGASABB SZINTJÉNEK ELÉRÉSÉBEN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ÁLLAMIGAZGATÁS</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ÉVEK ÓTA HIÁNYZIK AZ INGATLANSZAKMA – INGATLANIPARÁG – KORMÁNYZATI SZINTŰ KÉPVISELETE.</a:t>
            </a:r>
          </a:p>
          <a:p>
            <a:pPr indent="0" lvl="0" marL="0" marR="0" rtl="0" algn="l">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A JOGALKOTÓ CSAK POLITIKAI, KÖLTSÉGVETÉSI ÉS LOBBI ÉRDEKEK MENTÉN KEZDEMÉNYEZ JOGSZABÁLYVÁLTOZÁST.</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chemeClr val="dk1"/>
              </a:buClr>
              <a:buSzPct val="25000"/>
              <a:buFont typeface="Arial"/>
              <a:buNone/>
            </a:pPr>
            <a:r>
              <a:rPr b="1" i="0" lang="hu-HU" sz="1400" u="none" cap="none" strike="noStrike">
                <a:solidFill>
                  <a:schemeClr val="folHlink"/>
                </a:solidFill>
                <a:latin typeface="Arial"/>
                <a:ea typeface="Arial"/>
                <a:cs typeface="Arial"/>
                <a:sym typeface="Arial"/>
              </a:rPr>
              <a:t>SZAKMAI SZERVEZETEK</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buClr>
                <a:srgbClr val="8CADAE"/>
              </a:buClr>
              <a:buSzPct val="58333"/>
              <a:buFont typeface="Arial"/>
              <a:buChar char="●"/>
            </a:pPr>
            <a:r>
              <a:rPr b="1" i="0" lang="hu-HU" sz="1200" u="none" cap="none" strike="noStrike">
                <a:solidFill>
                  <a:srgbClr val="7F7F7F"/>
                </a:solidFill>
                <a:latin typeface="Arial"/>
                <a:ea typeface="Arial"/>
                <a:cs typeface="Arial"/>
                <a:sym typeface="Arial"/>
              </a:rPr>
              <a:t>MINDEN SZAKMAI SZERVEZETNEK – INGATLAN, KÖNYVVIZSGÁLÓ, IGAZSÁGÜGYI SZAKÉRTŐ, ÖNKORMÁNYZATI – TÁMOGATNI KELL AZ EGYSÉGES SZABÁLYOSZÁS IGÉNYÉT</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a:p>
            <a:pPr indent="0" lvl="0" marL="0" marR="0" rtl="0" algn="ctr">
              <a:spcBef>
                <a:spcPts val="0"/>
              </a:spcBef>
              <a:buClr>
                <a:schemeClr val="dk1"/>
              </a:buClr>
              <a:buSzPct val="25000"/>
              <a:buFont typeface="Arial"/>
              <a:buNone/>
            </a:pPr>
            <a:r>
              <a:rPr b="1" i="0" lang="hu-HU" sz="1400" u="none" cap="none" strike="noStrike">
                <a:solidFill>
                  <a:srgbClr val="FFFF00"/>
                </a:solidFill>
                <a:latin typeface="Arial"/>
                <a:ea typeface="Arial"/>
                <a:cs typeface="Arial"/>
                <a:sym typeface="Arial"/>
              </a:rPr>
              <a:t>	</a:t>
            </a:r>
            <a:r>
              <a:rPr b="1" i="0" lang="hu-HU" sz="1400" u="none" cap="none" strike="noStrike">
                <a:solidFill>
                  <a:srgbClr val="FF0000"/>
                </a:solidFill>
                <a:latin typeface="Arial"/>
                <a:ea typeface="Arial"/>
                <a:cs typeface="Arial"/>
                <a:sym typeface="Arial"/>
              </a:rPr>
              <a:t> A MAISZ ÉVEK ÓTA SZORGALMAZZA AZ INGATLANSZAKMAI TEVÉKENYSÉGET </a:t>
            </a:r>
          </a:p>
          <a:p>
            <a:pPr indent="0" lvl="0" marL="0" marR="0" rtl="0" algn="ctr">
              <a:spcBef>
                <a:spcPts val="0"/>
              </a:spcBef>
              <a:buClr>
                <a:schemeClr val="dk1"/>
              </a:buClr>
              <a:buSzPct val="25000"/>
              <a:buFont typeface="Arial"/>
              <a:buNone/>
            </a:pPr>
            <a:r>
              <a:rPr b="1" i="0" lang="hu-HU" sz="1400" u="none" cap="none" strike="noStrike">
                <a:solidFill>
                  <a:srgbClr val="FF0000"/>
                </a:solidFill>
                <a:latin typeface="Arial"/>
                <a:ea typeface="Arial"/>
                <a:cs typeface="Arial"/>
                <a:sym typeface="Arial"/>
              </a:rPr>
              <a:t>SZABÁLYOZÓ TÖRVÉNY LÉTREJÖTTÉT ! </a:t>
            </a:r>
          </a:p>
          <a:p>
            <a:pPr indent="0" lvl="0" marL="0" marR="0" rtl="0" algn="l">
              <a:spcBef>
                <a:spcPts val="0"/>
              </a:spcBef>
              <a:buSzPct val="25000"/>
              <a:buNone/>
            </a:pPr>
            <a:r>
              <a:t/>
            </a:r>
            <a:endParaRPr b="0" i="0" sz="1800" u="none" cap="none" strike="noStrike">
              <a:solidFill>
                <a:schemeClr val="dk1"/>
              </a:solidFill>
              <a:latin typeface="Arial"/>
              <a:ea typeface="Arial"/>
              <a:cs typeface="Arial"/>
              <a:sym typeface="Arial"/>
            </a:endParaRPr>
          </a:p>
        </p:txBody>
      </p:sp>
      <p:pic>
        <p:nvPicPr>
          <p:cNvPr id="124" name="Shape 124"/>
          <p:cNvPicPr preferRelativeResize="0"/>
          <p:nvPr/>
        </p:nvPicPr>
        <p:blipFill>
          <a:blip r:embed="rId4">
            <a:alphaModFix/>
          </a:blip>
          <a:stretch>
            <a:fillRect/>
          </a:stretch>
        </p:blipFill>
        <p:spPr>
          <a:xfrm>
            <a:off x="642937" y="785812"/>
            <a:ext cx="790575" cy="7207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29" name="Shape 129"/>
        <p:cNvGrpSpPr/>
        <p:nvPr/>
      </p:nvGrpSpPr>
      <p:grpSpPr>
        <a:xfrm>
          <a:off x="0" y="0"/>
          <a:ext cx="0" cy="0"/>
          <a:chOff x="0" y="0"/>
          <a:chExt cx="0" cy="0"/>
        </a:xfrm>
      </p:grpSpPr>
      <p:pic>
        <p:nvPicPr>
          <p:cNvPr id="130" name="Shape 130"/>
          <p:cNvPicPr preferRelativeResize="0"/>
          <p:nvPr/>
        </p:nvPicPr>
        <p:blipFill>
          <a:blip r:embed="rId4">
            <a:alphaModFix/>
          </a:blip>
          <a:stretch>
            <a:fillRect/>
          </a:stretch>
        </p:blipFill>
        <p:spPr>
          <a:xfrm>
            <a:off x="1357312" y="928687"/>
            <a:ext cx="6059487" cy="5526087"/>
          </a:xfrm>
          <a:prstGeom prst="rect">
            <a:avLst/>
          </a:prstGeom>
          <a:noFill/>
          <a:ln>
            <a:noFill/>
          </a:ln>
        </p:spPr>
      </p:pic>
      <p:sp>
        <p:nvSpPr>
          <p:cNvPr id="131" name="Shape 131"/>
          <p:cNvSpPr txBox="1"/>
          <p:nvPr>
            <p:ph idx="1" type="body"/>
          </p:nvPr>
        </p:nvSpPr>
        <p:spPr>
          <a:xfrm>
            <a:off x="-500062" y="2214562"/>
            <a:ext cx="9144000" cy="4786312"/>
          </a:xfrm>
          <a:prstGeom prst="rect">
            <a:avLst/>
          </a:prstGeom>
          <a:noFill/>
          <a:ln>
            <a:noFill/>
          </a:ln>
        </p:spPr>
        <p:txBody>
          <a:bodyPr anchorCtr="0" anchor="t" bIns="45700" lIns="91425" rIns="91425" wrap="square" tIns="45700">
            <a:noAutofit/>
          </a:bodyPr>
          <a:lstStyle/>
          <a:p>
            <a:pPr indent="0" lvl="3" marL="0" marR="0" rtl="0" algn="ctr">
              <a:spcBef>
                <a:spcPts val="0"/>
              </a:spcBef>
              <a:buClr>
                <a:schemeClr val="dk1"/>
              </a:buClr>
              <a:buSzPct val="25000"/>
              <a:buFont typeface="Arial"/>
              <a:buNone/>
            </a:pPr>
            <a:r>
              <a:rPr b="1" i="0" lang="hu-HU" sz="4000" u="none" cap="none" strike="noStrike">
                <a:solidFill>
                  <a:srgbClr val="8CADAE"/>
                </a:solidFill>
                <a:latin typeface="Arial"/>
                <a:ea typeface="Arial"/>
                <a:cs typeface="Arial"/>
                <a:sym typeface="Arial"/>
              </a:rPr>
              <a:t> </a:t>
            </a:r>
            <a:r>
              <a:rPr b="1" i="0" lang="hu-HU" sz="6000" u="none" cap="none" strike="noStrike">
                <a:solidFill>
                  <a:schemeClr val="accent1"/>
                </a:solidFill>
                <a:latin typeface="Arial"/>
                <a:ea typeface="Arial"/>
                <a:cs typeface="Arial"/>
                <a:sym typeface="Arial"/>
              </a:rPr>
              <a:t>KÖSZÖNÖM </a:t>
            </a:r>
          </a:p>
          <a:p>
            <a:pPr indent="0" lvl="3" marL="0" marR="0" rtl="0" algn="ctr">
              <a:spcBef>
                <a:spcPts val="0"/>
              </a:spcBef>
              <a:buClr>
                <a:schemeClr val="dk1"/>
              </a:buClr>
              <a:buSzPct val="25000"/>
              <a:buFont typeface="Arial"/>
              <a:buNone/>
            </a:pPr>
            <a:r>
              <a:rPr b="1" i="0" lang="hu-HU" sz="6000" u="none" cap="none" strike="noStrike">
                <a:solidFill>
                  <a:schemeClr val="accent1"/>
                </a:solidFill>
                <a:latin typeface="Arial"/>
                <a:ea typeface="Arial"/>
                <a:cs typeface="Arial"/>
                <a:sym typeface="Arial"/>
              </a:rPr>
              <a:t>A </a:t>
            </a:r>
          </a:p>
          <a:p>
            <a:pPr indent="0" lvl="3" marL="0" marR="0" rtl="0" algn="ctr">
              <a:spcBef>
                <a:spcPts val="0"/>
              </a:spcBef>
              <a:buClr>
                <a:schemeClr val="dk1"/>
              </a:buClr>
              <a:buSzPct val="25000"/>
              <a:buFont typeface="Arial"/>
              <a:buNone/>
            </a:pPr>
            <a:r>
              <a:rPr b="1" i="0" lang="hu-HU" sz="6000" u="none" cap="none" strike="noStrike">
                <a:solidFill>
                  <a:schemeClr val="accent1"/>
                </a:solidFill>
                <a:latin typeface="Arial"/>
                <a:ea typeface="Arial"/>
                <a:cs typeface="Arial"/>
                <a:sym typeface="Arial"/>
              </a:rPr>
              <a:t>FIGYELMÜKET</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a:themeElements>
    <a:clrScheme name="1_Áramlás 1">
      <a:dk1>
        <a:srgbClr val="000000"/>
      </a:dk1>
      <a:lt1>
        <a:srgbClr val="FFFFFF"/>
      </a:lt1>
      <a:dk2>
        <a:srgbClr val="646B86"/>
      </a:dk2>
      <a:lt2>
        <a:srgbClr val="C5D1D7"/>
      </a:lt2>
      <a:accent1>
        <a:srgbClr val="D16349"/>
      </a:accent1>
      <a:accent2>
        <a:srgbClr val="CCB400"/>
      </a:accent2>
      <a:accent3>
        <a:srgbClr val="FFFFFF"/>
      </a:accent3>
      <a:accent4>
        <a:srgbClr val="D16349"/>
      </a:accent4>
      <a:accent5>
        <a:srgbClr val="CCB400"/>
      </a:accent5>
      <a:accent6>
        <a:srgbClr val="FFFFFF"/>
      </a:accent6>
      <a:hlink>
        <a:srgbClr val="00A3D6"/>
      </a:hlink>
      <a:folHlink>
        <a:srgbClr val="694F0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a:themeElements>
    <a:clrScheme name="Áramlás 1">
      <a:dk1>
        <a:srgbClr val="000000"/>
      </a:dk1>
      <a:lt1>
        <a:srgbClr val="FFFFFF"/>
      </a:lt1>
      <a:dk2>
        <a:srgbClr val="646B86"/>
      </a:dk2>
      <a:lt2>
        <a:srgbClr val="C5D1D7"/>
      </a:lt2>
      <a:accent1>
        <a:srgbClr val="D16349"/>
      </a:accent1>
      <a:accent2>
        <a:srgbClr val="CCB400"/>
      </a:accent2>
      <a:accent3>
        <a:srgbClr val="FFFFFF"/>
      </a:accent3>
      <a:accent4>
        <a:srgbClr val="D16349"/>
      </a:accent4>
      <a:accent5>
        <a:srgbClr val="CCB400"/>
      </a:accent5>
      <a:accent6>
        <a:srgbClr val="FFFFFF"/>
      </a:accent6>
      <a:hlink>
        <a:srgbClr val="00A3D6"/>
      </a:hlink>
      <a:folHlink>
        <a:srgbClr val="694F0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